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6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73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6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79" r:id="rId30"/>
    <p:sldId id="283" r:id="rId31"/>
    <p:sldId id="284" r:id="rId32"/>
    <p:sldId id="285" r:id="rId33"/>
    <p:sldId id="280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281" r:id="rId44"/>
    <p:sldId id="296" r:id="rId45"/>
    <p:sldId id="297" r:id="rId46"/>
    <p:sldId id="298" r:id="rId47"/>
    <p:sldId id="299" r:id="rId48"/>
    <p:sldId id="300" r:id="rId49"/>
    <p:sldId id="278" r:id="rId50"/>
    <p:sldId id="274" r:id="rId51"/>
    <p:sldId id="301" r:id="rId52"/>
    <p:sldId id="277" r:id="rId53"/>
    <p:sldId id="302" r:id="rId54"/>
    <p:sldId id="303" r:id="rId55"/>
    <p:sldId id="304" r:id="rId56"/>
    <p:sldId id="305" r:id="rId57"/>
    <p:sldId id="306" r:id="rId58"/>
    <p:sldId id="282" r:id="rId59"/>
    <p:sldId id="286" r:id="rId60"/>
    <p:sldId id="287" r:id="rId61"/>
    <p:sldId id="288" r:id="rId62"/>
  </p:sldIdLst>
  <p:sldSz cx="12192000" cy="6858000"/>
  <p:notesSz cx="6858000" cy="9144000"/>
  <p:embeddedFontLst>
    <p:embeddedFont>
      <p:font typeface="Amatic SC" panose="00000500000000000000" pitchFamily="2" charset="-79"/>
      <p:regular r:id="rId64"/>
      <p:bold r:id="rId65"/>
    </p:embeddedFont>
    <p:embeddedFont>
      <p:font typeface="Baumans" panose="020B0604020202020204" charset="0"/>
      <p:regular r:id="rId66"/>
    </p:embeddedFont>
    <p:embeddedFont>
      <p:font typeface="Caveat" panose="020B0604020202020204" charset="0"/>
      <p:regular r:id="rId67"/>
      <p:bold r:id="rId68"/>
    </p:embeddedFont>
    <p:embeddedFont>
      <p:font typeface="Ink Free" panose="03080402000500000000" pitchFamily="66" charset="0"/>
      <p:regular r:id="rId69"/>
    </p:embeddedFont>
    <p:embeddedFont>
      <p:font typeface="Limelight" panose="020B0604020202020204" charset="0"/>
      <p:regular r:id="rId70"/>
    </p:embeddedFont>
    <p:embeddedFont>
      <p:font typeface="Script MT Bold" panose="03040602040607080904" pitchFamily="66" charset="0"/>
      <p:bold r:id="rId71"/>
    </p:embeddedFont>
    <p:embeddedFont>
      <p:font typeface="Trade Gothic Next Cond" panose="020B0506040303020004" pitchFamily="34" charset="0"/>
      <p:regular r:id="rId72"/>
    </p:embeddedFont>
    <p:embeddedFont>
      <p:font typeface="Trade Gothic Next Light" panose="020B0403040303020004" pitchFamily="34" charset="0"/>
      <p:regular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4" roundtripDataSignature="AMtx7miKOa8qh5W58PoTNiXAvYwW0btV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53" autoAdjust="0"/>
  </p:normalViewPr>
  <p:slideViewPr>
    <p:cSldViewPr>
      <p:cViewPr varScale="1">
        <p:scale>
          <a:sx n="104" d="100"/>
          <a:sy n="104" d="100"/>
        </p:scale>
        <p:origin x="8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3.fntdata"/><Relationship Id="rId74" Type="http://customschemas.google.com/relationships/presentationmetadata" Target="meta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hi\Documents\CAF\Risque%20et%20s&#233;curit&#233;%20en%20montagne\matrice%20des%20risques%20bis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thi\Documents\CAF\Risque%20et%20s&#233;curit&#233;%20en%20montagne\matrice%20des%20risques%20bis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athi\Documents\CAF\Risque%20et%20s&#233;curit&#233;%20en%20montagne\matrice%20des%20risques%20bi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hi\Documents\CAF\Risque%20et%20s&#233;curit&#233;%20en%20montagne\matrice%20des%20risques%20b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 dirty="0"/>
              <a:t>Répartition</a:t>
            </a:r>
            <a:r>
              <a:rPr lang="fr-FR" sz="2000" baseline="0" dirty="0"/>
              <a:t> en année club</a:t>
            </a:r>
            <a:endParaRPr lang="fr-FR" sz="2000" dirty="0"/>
          </a:p>
        </c:rich>
      </c:tx>
      <c:layout>
        <c:manualLayout>
          <c:xMode val="edge"/>
          <c:yMode val="edge"/>
          <c:x val="0.12801190893189213"/>
          <c:y val="8.16677529519889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Feuil1!$K$16:$K$19</c:f>
              <c:strCache>
                <c:ptCount val="4"/>
                <c:pt idx="0">
                  <c:v>0-3 ans</c:v>
                </c:pt>
                <c:pt idx="1">
                  <c:v>3-6 ans</c:v>
                </c:pt>
                <c:pt idx="2">
                  <c:v>6-10 ans</c:v>
                </c:pt>
                <c:pt idx="3">
                  <c:v>&gt; 10 ans</c:v>
                </c:pt>
              </c:strCache>
            </c:strRef>
          </c:cat>
          <c:val>
            <c:numRef>
              <c:f>Feuil1!$L$16:$L$19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35-410D-8A72-F598984D3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447360"/>
        <c:axId val="339900608"/>
      </c:barChart>
      <c:catAx>
        <c:axId val="22644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9900608"/>
        <c:crosses val="autoZero"/>
        <c:auto val="1"/>
        <c:lblAlgn val="ctr"/>
        <c:lblOffset val="100"/>
        <c:noMultiLvlLbl val="0"/>
      </c:catAx>
      <c:valAx>
        <c:axId val="339900608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644736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 dirty="0"/>
              <a:t>Répartition</a:t>
            </a:r>
            <a:r>
              <a:rPr lang="fr-FR" sz="2000" baseline="0" dirty="0"/>
              <a:t> en âge</a:t>
            </a:r>
            <a:endParaRPr lang="fr-FR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Feuil1!$F$9:$F$13</c:f>
              <c:strCache>
                <c:ptCount val="5"/>
                <c:pt idx="0">
                  <c:v>18-25 ans</c:v>
                </c:pt>
                <c:pt idx="1">
                  <c:v>25-35 ans</c:v>
                </c:pt>
                <c:pt idx="2">
                  <c:v>35-45 ans</c:v>
                </c:pt>
                <c:pt idx="3">
                  <c:v>45-55 ans</c:v>
                </c:pt>
                <c:pt idx="4">
                  <c:v>&gt;55 ans</c:v>
                </c:pt>
              </c:strCache>
            </c:strRef>
          </c:cat>
          <c:val>
            <c:numRef>
              <c:f>Feuil1!$G$9:$G$13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63-4722-99C0-31AD7FE21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448896"/>
        <c:axId val="340014720"/>
      </c:barChart>
      <c:catAx>
        <c:axId val="22644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0014720"/>
        <c:crosses val="autoZero"/>
        <c:auto val="1"/>
        <c:lblAlgn val="ctr"/>
        <c:lblOffset val="100"/>
        <c:noMultiLvlLbl val="0"/>
      </c:catAx>
      <c:valAx>
        <c:axId val="34001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6448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cause:</a:t>
            </a:r>
            <a:r>
              <a:rPr lang="fr-FR" baseline="0"/>
              <a:t> matériel</a:t>
            </a:r>
            <a:endParaRPr lang="fr-FR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3914260717410324E-2"/>
          <c:y val="0.17171296296296296"/>
          <c:w val="0.80441907261592316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Feuil1!$B$12</c:f>
              <c:strCache>
                <c:ptCount val="1"/>
                <c:pt idx="0">
                  <c:v>nombre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Feuil1!$A$13:$A$16</c:f>
              <c:strCache>
                <c:ptCount val="4"/>
                <c:pt idx="0">
                  <c:v>incident</c:v>
                </c:pt>
                <c:pt idx="1">
                  <c:v>accident</c:v>
                </c:pt>
                <c:pt idx="2">
                  <c:v>appel secours</c:v>
                </c:pt>
                <c:pt idx="3">
                  <c:v>renoncement</c:v>
                </c:pt>
              </c:strCache>
            </c:strRef>
          </c:cat>
          <c:val>
            <c:numRef>
              <c:f>Feuil1!$B$13:$B$16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B2-4C07-B8F6-DB5885500C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2107008"/>
        <c:axId val="281929984"/>
      </c:barChart>
      <c:catAx>
        <c:axId val="31210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1929984"/>
        <c:crosses val="autoZero"/>
        <c:auto val="1"/>
        <c:lblAlgn val="ctr"/>
        <c:lblOffset val="100"/>
        <c:noMultiLvlLbl val="0"/>
      </c:catAx>
      <c:valAx>
        <c:axId val="28192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1210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cause</a:t>
            </a:r>
            <a:r>
              <a:rPr lang="fr-FR" baseline="0"/>
              <a:t> : terrain</a:t>
            </a:r>
            <a:endParaRPr lang="fr-FR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2655223336262925E-2"/>
          <c:y val="0.19486111111111112"/>
          <c:w val="0.79175240594925644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Feuil1!$B$31</c:f>
              <c:strCache>
                <c:ptCount val="1"/>
                <c:pt idx="0">
                  <c:v>nombre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Feuil1!$A$32:$A$35</c:f>
              <c:strCache>
                <c:ptCount val="4"/>
                <c:pt idx="0">
                  <c:v>incident</c:v>
                </c:pt>
                <c:pt idx="1">
                  <c:v>accident</c:v>
                </c:pt>
                <c:pt idx="2">
                  <c:v>appel secours</c:v>
                </c:pt>
                <c:pt idx="3">
                  <c:v>renoncement</c:v>
                </c:pt>
              </c:strCache>
            </c:strRef>
          </c:cat>
          <c:val>
            <c:numRef>
              <c:f>Feuil1!$B$32:$B$35</c:f>
              <c:numCache>
                <c:formatCode>General</c:formatCode>
                <c:ptCount val="4"/>
                <c:pt idx="0">
                  <c:v>9</c:v>
                </c:pt>
                <c:pt idx="1">
                  <c:v>7</c:v>
                </c:pt>
                <c:pt idx="2">
                  <c:v>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6C-4E83-8D45-71CFC04048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1639040"/>
        <c:axId val="281932288"/>
      </c:barChart>
      <c:catAx>
        <c:axId val="31163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1932288"/>
        <c:crosses val="autoZero"/>
        <c:auto val="1"/>
        <c:lblAlgn val="ctr"/>
        <c:lblOffset val="100"/>
        <c:noMultiLvlLbl val="0"/>
      </c:catAx>
      <c:valAx>
        <c:axId val="28193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1163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cause</a:t>
            </a:r>
            <a:r>
              <a:rPr lang="fr-FR" baseline="0"/>
              <a:t> : météo/horaire</a:t>
            </a:r>
            <a:endParaRPr lang="fr-FR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9310735696144224E-2"/>
          <c:y val="0.13930555555555554"/>
          <c:w val="0.80719685039370082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Feuil1!$A$48:$A$51</c:f>
              <c:strCache>
                <c:ptCount val="4"/>
                <c:pt idx="0">
                  <c:v>incident</c:v>
                </c:pt>
                <c:pt idx="1">
                  <c:v>accident</c:v>
                </c:pt>
                <c:pt idx="2">
                  <c:v>appel secours</c:v>
                </c:pt>
                <c:pt idx="3">
                  <c:v>renoncement</c:v>
                </c:pt>
              </c:strCache>
            </c:strRef>
          </c:cat>
          <c:val>
            <c:numRef>
              <c:f>Feuil1!$B$48:$B$51</c:f>
              <c:numCache>
                <c:formatCode>General</c:formatCode>
                <c:ptCount val="4"/>
                <c:pt idx="0">
                  <c:v>4</c:v>
                </c:pt>
                <c:pt idx="1">
                  <c:v>2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48-4770-99FF-1F50A2BCD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1629824"/>
        <c:axId val="281935168"/>
      </c:barChart>
      <c:catAx>
        <c:axId val="31162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1935168"/>
        <c:crosses val="autoZero"/>
        <c:auto val="1"/>
        <c:lblAlgn val="ctr"/>
        <c:lblOffset val="100"/>
        <c:noMultiLvlLbl val="0"/>
      </c:catAx>
      <c:valAx>
        <c:axId val="281935168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1162982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facteur</a:t>
            </a:r>
            <a:r>
              <a:rPr lang="fr-FR" baseline="0"/>
              <a:t> humain</a:t>
            </a:r>
            <a:endParaRPr lang="fr-FR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0.17171296296296296"/>
          <c:w val="0.78897462817147868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Feuil1!$A$63:$A$66</c:f>
              <c:strCache>
                <c:ptCount val="4"/>
                <c:pt idx="0">
                  <c:v>incident</c:v>
                </c:pt>
                <c:pt idx="1">
                  <c:v>accident</c:v>
                </c:pt>
                <c:pt idx="2">
                  <c:v>appel secours</c:v>
                </c:pt>
                <c:pt idx="3">
                  <c:v>renoncement</c:v>
                </c:pt>
              </c:strCache>
            </c:strRef>
          </c:cat>
          <c:val>
            <c:numRef>
              <c:f>Feuil1!$B$63:$B$66</c:f>
              <c:numCache>
                <c:formatCode>General</c:formatCode>
                <c:ptCount val="4"/>
                <c:pt idx="0">
                  <c:v>16</c:v>
                </c:pt>
                <c:pt idx="1">
                  <c:v>11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3-484E-99CE-98E5837B5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1921664"/>
        <c:axId val="283592384"/>
      </c:barChart>
      <c:catAx>
        <c:axId val="31192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3592384"/>
        <c:crosses val="autoZero"/>
        <c:auto val="1"/>
        <c:lblAlgn val="ctr"/>
        <c:lblOffset val="100"/>
        <c:noMultiLvlLbl val="0"/>
      </c:catAx>
      <c:valAx>
        <c:axId val="28359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1192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0.69505</cdr:x>
      <cdr:y>0.15208</cdr:y>
    </cdr:from>
    <cdr:to>
      <cdr:x>0.87869</cdr:x>
      <cdr:y>0.40819</cdr:y>
    </cdr:to>
    <cdr:sp macro="" textlink="">
      <cdr:nvSpPr>
        <cdr:cNvPr id="2" name="Ellipse 1">
          <a:extLst xmlns:a="http://schemas.openxmlformats.org/drawingml/2006/main">
            <a:ext uri="{FF2B5EF4-FFF2-40B4-BE49-F238E27FC236}">
              <a16:creationId xmlns:a16="http://schemas.microsoft.com/office/drawing/2014/main" id="{24E9D93D-C919-2E14-69A2-21DEA0164919}"/>
            </a:ext>
          </a:extLst>
        </cdr:cNvPr>
        <cdr:cNvSpPr/>
      </cdr:nvSpPr>
      <cdr:spPr>
        <a:xfrm xmlns:a="http://schemas.openxmlformats.org/drawingml/2006/main">
          <a:off x="2906332" y="417195"/>
          <a:ext cx="767905" cy="70256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>
            <a:lumMod val="90000"/>
          </a:scheme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dirty="0">
              <a:solidFill>
                <a:schemeClr val="tx1"/>
              </a:solidFill>
            </a:rPr>
            <a:t>21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0.68605</cdr:x>
      <cdr:y>0.14707</cdr:y>
    </cdr:from>
    <cdr:to>
      <cdr:x>0.87224</cdr:x>
      <cdr:y>0.40318</cdr:y>
    </cdr:to>
    <cdr:sp macro="" textlink="">
      <cdr:nvSpPr>
        <cdr:cNvPr id="2" name="Ellipse 1">
          <a:extLst xmlns:a="http://schemas.openxmlformats.org/drawingml/2006/main">
            <a:ext uri="{FF2B5EF4-FFF2-40B4-BE49-F238E27FC236}">
              <a16:creationId xmlns:a16="http://schemas.microsoft.com/office/drawing/2014/main" id="{24E9D93D-C919-2E14-69A2-21DEA0164919}"/>
            </a:ext>
          </a:extLst>
        </cdr:cNvPr>
        <cdr:cNvSpPr/>
      </cdr:nvSpPr>
      <cdr:spPr>
        <a:xfrm xmlns:a="http://schemas.openxmlformats.org/drawingml/2006/main">
          <a:off x="2829499" y="403449"/>
          <a:ext cx="767905" cy="70256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>
            <a:lumMod val="90000"/>
          </a:scheme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dirty="0">
              <a:solidFill>
                <a:schemeClr val="tx1"/>
              </a:solidFill>
            </a:rPr>
            <a:t>8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3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2793 24575,'13'5'0,"-1"0"0,1-1 0,0-1 0,1 0 0,-1 0 0,1-1 0,-1-1 0,1 0 0,0 0 0,-1-1 0,1-1 0,-1 0 0,1-1 0,24-5 0,-34 5 0,1 0 0,-1 0 0,1-1 0,-1 1 0,0-1 0,0 0 0,0 0 0,-1 0 0,1 0 0,-1-1 0,0 1 0,0-1 0,0 0 0,-1 1 0,3-6 0,16-18 0,-9 12 0,-1 0 0,16-28 0,-2 3 0,-19 31 0,0 1 0,1 1 0,0-1 0,1 1 0,0 0 0,0 1 0,12-8 0,70-35 0,-38 22 0,-33 17 0,298-176 0,-302 178 0,-14 8 0,-1 0 0,0 0 0,0 0 0,0 0 0,1 0 0,-1 0 0,0 0 0,0 0 0,1 0 0,-1 0 0,0 0 0,0 0 0,0 0 0,1 0 0,-1 0 0,0 1 0,0-1 0,0 0 0,0 0 0,1 0 0,-1 0 0,0 0 0,0 0 0,0 0 0,0 1 0,0-1 0,1 0 0,-1 0 0,0 0 0,0 0 0,0 1 0,0-1 0,0 0 0,0 0 0,0 0 0,0 0 0,0 1 0,0 2 0,0 0 0,0 1 0,0-1 0,-1 0 0,0 0 0,-1 4 0,-2 11 0,3-13 0,1 0 0,0 0 0,0 0 0,0 0 0,1 0 0,1 6 0,-2-10 0,1 1 0,-1-1 0,1 0 0,-1 0 0,1 1 0,0-1 0,-1 0 0,1 0 0,0 0 0,0 0 0,0 0 0,0 0 0,0 0 0,0 0 0,0 0 0,0-1 0,1 1 0,-1 0 0,0-1 0,1 1 0,-1-1 0,0 1 0,1-1 0,-1 1 0,0-1 0,1 0 0,-1 1 0,1-1 0,-1 0 0,2 0 0,25-1 0,0-2 0,39-7 0,-17 2 0,21 1 0,-43 5 0,0-1 0,0-1 0,34-10 0,-18-1 0,-27 9 0,-1 0 0,34-7 0,-21 7 0,-1-2 0,0-1 0,0 0 0,-1-2 0,48-27 0,-13 1 0,-2-2 0,55-48 0,-81 61 0,7-6 0,96-67 0,-124 93 0,0 0 0,0 0 0,21-6 0,17-5 0,-17 4 0,2 2 0,-1 1 0,48-8 0,-19 4 0,-17 5 0,-26 5 0,0-1 0,0 0 0,0-1 0,36-16 0,-40 14 0,1 1 0,0 1 0,23-5 0,-26 8 0,0-2 0,0 1 0,0-1 0,0-1 0,24-14 0,1-3 0,64-27 0,-34 18 0,36-29 0,-102 60 0,0-1 0,0 1 0,0 0 0,0 0 0,0 0 0,0 1 0,0-1 0,0 1 0,0 0 0,8 0 0,45 9 0,-8 0 0,-34-8 0,-1 0 0,1-1 0,0-1 0,-1 0 0,27-5 0,-31 3 0,-1 0 0,1 0 0,-1-1 0,0 1 0,0-2 0,0 1 0,-1-1 0,0-1 0,10-7 0,32-32 0,-37 32 0,1 0 0,0 1 0,1 0 0,0 1 0,28-14 0,-28 17 0,0-1 0,0 0 0,-1 0 0,18-17 0,45-49 0,-52 50 0,-9 11 0,1 1 0,1 0 0,39-21 0,-55 33 0,11-6 0,1 1 0,0 0 0,0 1 0,24-6 0,62-8 0,-70 16 0,1 2 0,43 2 0,-45 1 0,0-2 0,0-1 0,31-5 0,-8-2 0,-1 2 0,65 0 0,-99 5 0,0-1 0,-1-1 0,1 0 0,-1-1 0,22-8 0,-30 10 0,29-13 0,-31 11 0,1 1 0,0 0 0,0 0 0,0 1 0,9-2 0,84-9 0,18-4 0,-113 16 0,77-20 0,-72 17 0,-1 1 0,0-1 0,-1 0 0,1-1 0,-1 1 0,13-10 0,-8 4 0,30-16 0,-8 5 0,105-63 0,-98 57 0,12-6 0,-17 11 0,-31 18 0,1-1 0,-1 1 0,1 1 0,0-1 0,1 1 0,-1 0 0,1 0 0,-1 1 0,11-2 0,7 0 0,48-12 0,-64 13 0,1 0 0,0-1 0,-1 0 0,0-1 0,0 0 0,-1 0 0,14-10 0,-17 11 0,-1 1 0,1 0 0,0 0 0,1 1 0,5-3 0,-8 4 0,0 0 0,0 0 0,0-1 0,0 1 0,0-1 0,0 0 0,0 0 0,-1 1 0,1-2 0,-1 1 0,1 0 0,-1 0 0,0-1 0,0 1 0,0-1 0,-1 1 0,1-1 0,1-3 0,3-5 0,0 1 0,1 0 0,0 0 0,1 1 0,0 0 0,0 0 0,1 0 0,13-9 0,-14 12 0,2-1 0,-1 1 0,1 1 0,-1 0 0,13-5 0,-15 7 0,-1-1 0,0 1 0,10-8 0,7-5 0,-18 12 0,0 0 0,0 1 0,0-2 0,0 1 0,-1 0 0,0-1 0,0 0 0,-1 0 0,5-8 0,-2 5 0,-1 0 0,12-13 0,-10 15 0,-3 2 0,0-1 0,0 1 0,0 0 0,1 0 0,0 1 0,0-1 0,0 1 0,1 0 0,9-4 0,12-2 0,0 2 0,47-8 0,-44 10 0,-26 4 0,0 0 0,0 1 0,0 0 0,0 0 0,0 0 0,-1 0 0,1 1 0,0-1 0,0 1 0,0 0 0,-1 0 0,1 0 0,0 0 0,-1 1 0,7 3 0,1 1 0,-1 1 0,1 1 0,11 12 0,-13-12 0,0-1 0,0 1 0,20 11 0,-28-19 0,0 1 0,0-1 0,0 1 0,0-1 0,0 1 0,0-1 0,0 0 0,0 1 0,0-1 0,1 0 0,-1 0 0,0 0 0,0 0 0,0 0 0,0 0 0,0 0 0,2 0 0,-3 0 0,1-1 0,-1 1 0,1 0 0,-1 0 0,1-1 0,-1 1 0,0-1 0,1 1 0,-1 0 0,1-1 0,-1 1 0,0-1 0,1 1 0,-1-1 0,0 1 0,0-1 0,0 1 0,1-1 0,-1 1 0,0-1 0,0 1 0,0-1 0,0 0 0,0-5 0,0 0 0,0-1 0,-1 1 0,-3-10 0,1 1 0,3 12 0,-1 1 0,1-1 0,0 0 0,0 1 0,1-1 0,-1 1 0,1-1 0,-1 0 0,1 1 0,0-1 0,0 1 0,0 0 0,2-4 0,-2 5 0,0-1 0,1 1 0,-1 0 0,1-1 0,-1 1 0,1 0 0,-1 0 0,1 0 0,0 0 0,0 0 0,-1 0 0,1 0 0,0 1 0,0-1 0,0 1 0,0-1 0,0 1 0,0 0 0,4-1 0,-4 1 0,-1 0 0,1 0 0,-1 0 0,1 0 0,0-1 0,-1 1 0,1-1 0,-1 1 0,1-1 0,0 1 0,-1-1 0,0 0 0,1 1 0,-1-1 0,3-2 0,-3 2 0,-1 0 0,1 0 0,-1 0 0,1-1 0,-1 1 0,0 0 0,1 0 0,-1 0 0,0-1 0,0 1 0,0 0 0,0 0 0,0 0 0,0-1 0,0 1 0,-1 0 0,1 0 0,0 0 0,-1-1 0,0 0 0,-8-15 0,8 14 0,-1 1 0,1-1 0,0 0 0,-1 1 0,1-1 0,1 0 0,-1 0 0,0 1 0,0-6 0,1 8 0,0 0 0,0 0 0,0-1 0,0 1 0,1 0 0,-1 0 0,0 0 0,0-1 0,0 1 0,0 0 0,0 0 0,0-1 0,0 1 0,1 0 0,-1 0 0,0 0 0,0 0 0,0-1 0,1 1 0,-1 0 0,0 0 0,0 0 0,0 0 0,1 0 0,-1 0 0,0 0 0,0-1 0,1 1 0,-1 0 0,0 0 0,0 0 0,1 0 0,-1 0 0,0 0 0,0 0 0,1 0 0,-1 0 0,0 0 0,0 0 0,1 0 0,-1 0 0,0 0 0,0 1 0,1-1 0,-1 0 0,0 0 0,0 0 0,0 0 0,1 0 0,-1 0 0,0 0 0,0 1 0,0-1 0,1 0 0,-1 0 0,0 1 0,13 8 0,-4-2 0,1-1 0,1 0 0,-1 0 0,1-1 0,0 0 0,0-1 0,17 5 0,15 6 0,-32-11 0,1 1 0,-1 0 0,0 1 0,-1 0 0,1 0 0,-1 1 0,-1 0 0,13 12 0,-14-12 0,-1-1 0,1 0 0,1-1 0,-1 1 0,1-2 0,0 1 0,0-1 0,18 6 0,-19-8 0,0 0 0,0-1 0,0 0 0,1-1 0,-1 1 0,0-1 0,16-2 0,-13 1 0,0 0 0,-1 1 0,19 2 0,-18 0 0,-7-1 0,-1 0 0,1-1 0,0 1 0,-1-1 0,1 0 0,-1 0 0,1 0 0,0 0 0,-1 0 0,1-1 0,-1 1 0,5-2 0,-5 1 0,-1 0 0,1 0 0,-1 0 0,1 1 0,0-1 0,-1 1 0,1 0 0,0 0 0,0 0 0,-1 0 0,1 0 0,0 0 0,4 1 0,-3 1 0,0-1 0,-1 1 0,1 0 0,-1-1 0,0 1 0,1 1 0,-1-1 0,0 0 0,3 4 0,30 28 0,-16-14 0,39 29 0,-51-44 0,0 0 0,1 0 0,-1 0 0,1-1 0,0 0 0,0-1 0,1 0 0,-1 0 0,12 1 0,-5 0 0,-1 0 0,1 1 0,-1 0 0,23 12 0,-25-10 0,0-2 0,1 1 0,-1-1 0,1-1 0,28 5 0,-31-7 0,0 0 0,-1 1 0,20 7 0,13 3 0,-43-13 0,1 0 0,0 1 0,-1-1 0,1 0 0,-1 0 0,1 0 0,0 0 0,-1 0 0,1 0 0,0 0 0,-1 0 0,1 0 0,0 0 0,-1 0 0,1 0 0,-1-1 0,1 1 0,0 0 0,0-1 0,-1 1 0,0-1 0,0 0 0,0 1 0,0-1 0,0 1 0,-1-1 0,1 1 0,0-1 0,0 0 0,0 1 0,-1-1 0,1 1 0,0-1 0,0 1 0,-1-1 0,1 1 0,0-1 0,-1 1 0,1-1 0,-1 1 0,1 0 0,-2-1 0,-18-21 0,-29-23 0,-11-10 0,58 53 0,1 1 0,-1-1 0,1 0 0,-1 0 0,1 0 0,0 0 0,0 0 0,0 0 0,0 0 0,0 0 0,0 0 0,1-1 0,-1 1 0,1 0 0,0-5 0,-1 5 0,0-1 0,1 1 0,-1-1 0,0 1 0,-1 0 0,1 0 0,0-1 0,-4-3 0,3 4 0,1 0 0,-1 0 0,1 0 0,0 0 0,0-1 0,0 1 0,0 0 0,-1-5 0,2 7 0,0-1 0,0 1 0,0-1 0,0 1 0,0 0 0,0-1 0,0 1 0,0-1 0,1 1 0,-1-1 0,0 1 0,0 0 0,0-1 0,1 1 0,-1-1 0,0 1 0,1 0 0,-1-1 0,0 1 0,1-1 0,17-4 0,5 3 0,0 1 0,41 3 0,-10 0 0,-52-3 0,1 1 0,-1 0 0,0 0 0,0 0 0,1 0 0,-1 1 0,0-1 0,0 0 0,0 1 0,0 0 0,1-1 0,-1 1 0,0 0 0,0 0 0,0 0 0,-1 0 0,1 0 0,0 0 0,0 1 0,-1-1 0,1 0 0,-1 1 0,1-1 0,-1 1 0,1 0 0,-1-1 0,0 1 0,0 0 0,0 0 0,0-1 0,-1 1 0,2 3 0,7 16 0,2-1 0,0 0 0,1-1 0,2 0 0,0-1 0,20 20 0,-25-30 0,0-1 0,0-1 0,19 11 0,1 0 0,-23-12 0,15 9 0,29 15 0,-42-25 0,-1-1 0,1 0 0,-1 0 0,1-1 0,0 1 0,0-2 0,0 1 0,12 0 0,-16-1 0,0-1 0,0 1 0,0 0 0,0 0 0,-1 0 0,1 0 0,0 0 0,-1 1 0,1 0 0,-1-1 0,0 1 0,0 0 0,0 1 0,0-1 0,5 5 0,1 3 0,1 0 0,13 22 0,-9-12 0,54 69 0,129 129 0,-191-212 0,-6-5 0,1 0 0,0 0 0,-1 0 0,1 0 0,0 0 0,0 0 0,0-1 0,0 1 0,0 0 0,0 0 0,1-1 0,-1 1 0,0 0 0,0-1 0,1 1 0,-1-1 0,0 1 0,0-1 0,1 0 0,-1 0 0,2 1 0,6 0 0,-9-1 0,0 0 0,-1 0 0,1 0 0,0-1 0,0 1 0,0 0 0,0 0 0,0 0 0,0 0 0,0-1 0,0 1 0,0 0 0,0 0 0,0 0 0,0 0 0,0-1 0,0 1 0,0 0 0,0 0 0,0 0 0,0 0 0,0-1 0,0 1 0,0 0 0,0 0 0,0 0 0,1 0 0,-1-1 0,0 1 0,0 0 0,0 0 0,0 0 0,0 0 0,0 0 0,1 0 0,-1 0 0,0-1 0,0 1 0,0 0 0,0 0 0,0 0 0,1 0 0,-1 0 0,0 0 0,0 0 0,0 0 0,1 0 0,-1 0 0,0 0 0,0 0 0,0 0 0,1 0 0,-1 0 0,0 0 0,0 0 0,0 0 0,0 0 0,1 0 0,-1 0 0,0 0 0,0 0 0,0 0 0,1 0 0,-1 0 0,0 1 0,0-1 0,-2-6-23,0 1 1,0-1-1,-6-9 0,3 5-1251,-2-3-5552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5:30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1543 0 24575,'-3'8'0,"0"-1"0,0 1 0,-1-1 0,0 0 0,0 0 0,-8 10 0,-36 33 0,46-48 0,-11 9 0,0-1 0,-1 0 0,-1-1 0,0-1 0,0 0 0,0-1 0,-27 9 0,15-5 0,-36 19 0,49-23 0,0-1 0,-28 9 0,27-10 0,0 1 0,-20 9 0,31-13 0,1-1 0,-1 1 0,1-1 0,-1 0 0,-7 1 0,-9 3 0,-389 139 0,400-141 0,-14 6 0,0-2 0,-1 0 0,-33 5 0,37-8 0,1 0 0,-1 1 0,1 1 0,-29 12 0,-68 39 0,98-47 0,-15 5 0,26-12 0,0 0 0,1 0 0,-1 0 0,1 0 0,0 1 0,0 0 0,1 0 0,-1 1 0,-5 6 0,-13 16 0,-42 54 0,58-70 0,2 0 0,-1 0 0,2 0 0,-1 1 0,-5 22 0,8-19 1,2 0 0,0 0 0,0 0-1,4 23 1,0 0-1370,-3-24-5457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36.01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1175 1,'-23'19,"0"0,-2-1,-36 21,32-22,-79 39,71-36,-63 25,59-29,-53 30,83-40,0 0,0-1,0-1,0 0,-1-1,0 0,-20 3,-2-4,-47-2,61 0,12-1,0 1,-1 1,1 0,0 0,0 0,-15 6,20-6,0 0,0 0,0 1,0 0,1-1,-1 1,1 0,-1 0,1 1,0-1,0 0,0 1,0-1,0 1,0 0,1 0,-1-1,1 1,0 0,-2 6,-6 47,7-42,0 0,-8 28,8-37,0 0,0-1,0 1,-1-1,1 1,-1-1,0 0,-1 0,1-1,0 1,-1-1,-6 5,-1 0,-1-1,0-1,0 0,0 0,-1-1,0-1,0 0,0-1,0 0,-1-1,-25 0,14-1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40.23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206 1,'0'0,"-5"0,-7 5,-6 1,-1 6,-2 5,-2 0,2 3,6 2,-1 3,-2-3,1 0,5-8,3-8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1:25:43.61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484 1 0,'-484'998'0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50.33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326 92,'-4'24,"-2"7,-2 35,6-29,2-14,-7 39,6-54,-1 1,-1-1,0 0,0 0,0 0,-1-1,0 1,-6 8,-18 24,-26 52,48-77,0-1,2 1,-1 0,2 1,0-1,1 0,0 1,2 28,-2 2,1-41,1-1,-1 0,0 1,0-1,-1 0,1 0,-1 0,0 0,0 0,0 0,-1 0,-3 4,-4 4,-1-1,-16 12,20-17,0 0,0 0,1 0,-1 0,2 1,-1 0,1 1,0-1,0 1,-3 8,1 10,3-2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56.63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123 1180,'14'38,"-11"-26,7 22,-3 0,0 0,2 57,-8-45,-4 151,1-186,-1 1,0-1,0 0,-2 0,1-1,-10 17,-2 7,5-13,-20 31,20-35,0 1,-12 29,20-36,0 1,0-1,1 1,1-1,0 23,1-21,-1 0,0-1,-5 22,0-20,0-8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56.63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899 0,'-25'24,"-43"48,59-61,0 0,1 1,1 0,-12 26,-48 99,35-77,17-36,0 0,-2-2,-1 0,-38 37,27-29,10-12,-38 27,10-8,18-16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53.36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1:32:11.16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213 1 0,'-196'1616'0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08.22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185 365,'3'4,"32"51,-24-35,1-1,27 33,-30-41,-1 0,0 1,-1 0,9 17,-12-19,0-1,1 0,0-1,1 1,0-1,0 0,1 0,0-1,14 13,-17-18,8 6,1 1,-2 0,1 1,-1 0,15 18,-14-13,1-2,1 0,16 13,25 23,-50-43,0 0,-1 0,1 0,-1 1,0-1,-1 1,5 11,-7-15,1 6,1 0,1 0,-1 0,2-1,-1 1,1-1,0 0,1 0,6 7,5 4,-2 0,26 41,-29-39,2-1,0-1,21 23,-25-33,11 12,46 36,-59-52,0 1,1-1,0-1,0 0,0 0,1-1,-1 0,1 0,18 1,29-1,68-5,-35 0,-64 2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6:02.12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1,'486'0,"-482"-1,1 1,0 0,-1 0,1 0,0 1,-1 0,1 0,-1 0,1 0,-1 1,1 0,-1-1,0 2,5 2,4 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5:36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841 0 24575,'-4'1'0,"0"-1"0,0 1 0,1 0 0,-1 0 0,1 0 0,-1 1 0,1-1 0,-1 1 0,1-1 0,-5 4 0,-4 1 0,-22 12 0,-352 185 0,333-175 0,30-17 0,1 1 0,-40 29 0,-47 34 0,80-56 0,18-13-348,0 0 1,-21 8-1,29-13 26,-7 3-6504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6:05.51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0,'5'1,"-1"1,0-1,0 1,0 0,0 0,0 0,0 0,0 1,-1 0,1 0,3 3,11 9,-8-8,-1 0,0 1,11 12,-14-13,0-1,0 0,1 0,-1-1,1 1,1-1,-1-1,9 4,0-3,0 0,0-2,0 0,32 1,18 4,24 6,-41-7,-1 2,57 18,15 4,-101-25,-1-2,1 0,0-2,21 2,78-6,-71 0,48 5,-89-3,-1 1,1 0,-1 0,1 0,-1 1,1 0,-1 0,0 0,0 1,8 4,0 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6:51.37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540 63,'-87'1,"-99"-3,177 0,0 0,0 0,0-1,0 0,0 0,0-1,-9-6,9 5,0 0,0 1,-1 0,0 1,-17-4,1 4,-33 1,33 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7:42.13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0,'0'6,"0"6,0 6,0 6,0-2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7:59.49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3299 0,'-2'1,"-1"-1,0 0,1 1,-1 0,1 0,-1 0,1 0,-1 0,1 0,0 0,0 1,-3 1,-24 23,21-18,-63 67,46-47,-42 38,-247 203,263-226,14-12,-43 45,-40 47,99-103,-29 25,33-32,1 1,1 1,0 0,-13 18,-28 40,24-32,-32 54,44-53,17-35,0 0,0 0,-1 0,1 0,-2 0,1-1,-1 0,0 0,-10 9,2-3,1 1,0 0,0 0,1 1,-13 22,-37 81,31-55,22-49,0 0,-1 0,-1-1,-22 21,17-18,-25 33,-30 57,48-73,-35 66,6-9,25-42,18-32,0-1,-1 1,-15 17,4-7,1 1,-20 38,-9 12,-3 10,38-60,-2 0,-20 26,24-36,1 0,0 1,1 0,-7 21,8-20,0 0,-1 0,-19 28,5-12,2 2,1 0,-29 76,16-35,-11 40,29-72,-24 49,13-40,-15 30,28-57,0 1,-15 54,-9 22,-12-15,35-67,1 1,1 1,-12 30,7-12,-1 0,-3-2,-48 73,37-64,2 10,22-42,-19 33,21-42,0-1,-1 0,0 0,0-1,-15 11,-4 4,20-15,0 1,0 0,0 1,1-1,1 1,-1 0,1 0,-5 15,5-12,-1-1,0 1,0-1,-1-1,-9 13,-38 30,41-42,0 0,1 1,0 1,1 0,0 0,-15 27,20-26,1 0,1 0,0 0,1 1,-1 26,-4 23,-28 132,28-155,3 1,1 0,4 79,1-41,-2 223,-1-284,0 0,-2 0,-7 24,5-21,1 1,-2 22,4 300,4-176,-2-17,0-125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8:27.91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2065 0,'-1'2,"1"1,-1-1,1 0,-1 0,0 0,0 0,0 0,0 0,0 0,0 0,-1-1,-1 3,-23 24,15-18,-3 6,0 1,0 1,2 0,0 1,-18 38,25-43,-1 0,2 0,0 1,0-1,-1 16,0 72,2-30,0-49,-1 1,-1 0,-12 33,-7 33,19-48,5-35,0 0,0 0,-1 0,0 0,0-1,-1 1,0 0,0-1,-1 1,-5 9,-23 36,23-36,-2-1,-20 27,-5-4,22-26,0 2,2-1,-19 28,20-27,0 0,-1-1,0-1,-1 0,-1 0,-26 18,19-15,1 2,-23 23,11-8,-1-1,-1-2,-48 32,61-45,1 1,-22 24,26-25,-1 0,0-1,-28 19,-4-7,36-21,-1 1,1 0,1 0,-1 2,-10 9,4 0,1 0,-32 25,43-38,-1-1,1 0,-1 0,0-1,0 1,0-2,-1 1,1-1,-12 2,15-3,0-1,0 1,0 0,0 0,0 0,0 1,0-1,1 1,-1 0,0 0,1 0,0 1,-1-1,1 1,0 0,0 0,1 0,-1 0,0 0,-2 6,-36 53,-16 22,-31 39,75-102,0 0,2 1,1 1,-8 25,11-26,0 0,-2-1,0 0,-2 0,0-1,-1-1,-1 0,-1 0,-28 28,-90 89,-18 18,116-117,19-19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1:28:38.24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2025 1 0,'-2025'2964'0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8:41.85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302 6,'-5'4,"0"0,-1-1,1 1,-1-1,0 0,-12 4,-18 11,25-10,0 0,1 1,0 1,0-1,1 2,1-1,0 1,-10 18,-47 103,50-99,-12 27,27-60,-1 1,1 0,0-1,0 1,0-1,-1 1,1-1,0 1,0-1,-1 0,1 1,-1-1,1 1,0-1,-1 0,1 1,-1-1,1 0,-1 1,1-1,-1 0,1 0,-2 1,-1-12,6-20,3 18,-1 0,2 1,0-1,0 1,1 1,17-19,62-57,-58 62,-16 15,-1-1,1-1,-2 0,18-25,-26 33,0 0,1 1,-1-1,1 0,-1 1,1 0,0 0,0 0,1 1,-1-1,0 1,1 0,0 0,-1 0,1 1,0 0,9-2,7 1,0 1,42 3,-29-1,26 1,-33-2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9:17.29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1112 0,'-12'1,"-1"1,0 0,1 1,-1 1,1 0,0 0,-12 7,-12 4,-6 3,-56 32,-8 5,94-49,1-1,0 2,0 0,1 0,0 1,0 0,0 1,1 0,1 1,-13 17,-21 19,29-33,-21 28,23-24,-1-2,1 0,1 1,1 1,0 0,1 0,1 1,-7 22,4-5,-2 0,-23 48,-13 35,41-93,-5 37,9-40,-1 0,-11 32,-6-1,12-34,1 0,1 1,1 0,1 0,-5 40,9 185,4-109,-3 692,0-822,-1-1,1 1,-1-1,0 1,0-1,0 1,-1-1,0 0,0 0,0 0,-3 5,3-8,1 0,0 0,-1-1,1 1,-1 0,0-1,0 1,0-1,1 0,-1 0,0 0,0 0,-1 0,1 0,0 0,0-1,0 1,0-1,-1 1,1-1,0 0,-1 0,1 0,0 0,0-1,-1 1,1 0,0-1,0 0,-3 0,0-2,0 1,0 0,0-1,0 0,0-1,0 1,1-1,-1 1,1-2,0 1,1 0,-1-1,1 1,-5-8,3 3,1 0,0 0,0 0,1 0,0-1,0 1,-1-18,-16-124,19 146,1-1,-1 1,1 0,0-1,0 1,0 0,1-1,0 1,1-6,-1 9,-1 0,1 0,0 1,0-1,0 1,0-1,0 1,0-1,1 1,-1 0,0-1,1 1,-1 0,1 0,-1 0,1 0,0 0,-1 1,1-1,0 0,-1 1,1-1,0 1,0 0,0-1,-1 1,1 0,0 0,0 0,2 1,2-1,0 1,0-1,0 1,0 1,0-1,-1 1,1 0,-1 0,1 1,-1 0,0 0,0 0,0 0,0 1,5 5,-4-2,-1-1,1 1,-2 0,1 0,-1 1,0 0,-1-1,1 1,2 14,0 8,-1 1,-1 0,-2 1,-3 50,0-22,0-34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9:46.36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335 1535,'0'-51,"-1"-61,0 95,-1 0,-1 1,-1-1,-8-25,-13-26,-30-71,37 97,0-1,-21-90,31 106,-2 0,-1 0,-18-33,-8-15,30 56,-3-2,1-1,0 0,2 0,1-1,1 1,-3-33,7-198,3 114,-2 137,0 1,0 0,0-1,0 1,0-1,0 1,0-1,0 1,1 0,-1-1,1 1,-1 0,1-1,0-1,0 3,-1 0,1 0,-1 0,1 0,-1 0,1 0,-1 0,0 0,1 1,-1-1,1 0,-1 0,0 1,1-1,-1 0,0 0,1 1,-1-1,0 0,1 1,-1-1,0 0,0 1,1-1,-1 0,0 1,0-1,1 1,20 45,-20-43,10 21,28 42,-30-53,0 1,-1 0,0 1,-1 0,-1 0,0 1,-1-1,3 20,-5-7,-2-2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9:49.68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1730 3121,'-1'-19,"-2"0,1 0,-2 1,-1-1,-12-32,-6-24,0-3,-38-85,16 47,31 76,-74-186,16 28,37 94,-14-59,29 88,18 70,-16-60,-38-87,47 128,1-1,1 0,1 0,2-1,-3-47,-3-16,-26-187,22 140,-2-12,8 92,-8-40,10 63,-4-63,7 45,1 42,1-1,-1 0,-1 1,0 0,0-1,0 1,-2 0,1 1,-1-1,-6-8,-7-6,-1 1,-22-21,-13-15,47 51,0 0,0 0,-1 0,1 1,-1 0,-1 1,1 0,-1 0,0 0,0 1,0 1,-1 0,1 0,-1 1,0 0,0 0,0 1,0 1,-11 0,5-1,-4 1,0 0,1 1,-22 3,34-2,1-1,0 1,-1 0,1 1,0 0,0 0,1 0,-1 0,0 1,1 0,0 0,0 1,-5 5,-44 56,31-36,-36 34,50-55,0-1,1 1,0 1,0-1,1 1,0 1,1-1,0 1,1 0,-5 16,-11 32,11-31,1 0,1 1,-5 36,8-38,-2-1,0 0,-1 0,-16 31,-7 23,-3 27,-20 119,46-184,3 0,1 0,3 1,4 64,-2-104,-1 0,1 0,-1 0,1 0,0 0,0 0,0-1,0 1,0 0,3 2,-4-4,1 0,0-1,-1 1,1 0,0-1,0 1,-1-1,1 1,0-1,0 1,0-1,0 0,0 0,0 1,-1-1,1 0,0 0,0 0,0 0,0 0,0 0,0 0,0 0,0 0,0 0,0-1,-1 1,1 0,0-1,0 1,0-1,0 1,-1-1,2 0,9-8,-1 1,0-2,0 1,-1-2,-1 1,13-20,-3 6,18-30,46-88,-76 131,4-5,0 0,1 1,1 0,1 1,0 0,1 1,0 1,27-19,-29 21,0-1,-1 0,-1-1,0 0,9-15,-5 8,20-23,-13 21,-1-1,-1-1,17-28,-28 39,0 1,1 0,0 1,16-14,-20 19,1 0,-1 1,1 0,0 0,0 1,0 0,0 0,0 0,1 1,11-3,-16 4,0 1,1 0,-1 0,0 0,0 0,0 0,0 0,0 1,1-1,-1 1,0-1,0 1,0 0,0 0,0 0,-1 0,1 0,0 0,2 2,-2 0,0-1,0 1,0 0,0 0,0 0,-1 0,1 0,-1 0,1 0,0 7,1 6,-1 0,-1-1,0 1,-2 18,1-26,1 30,9 63,0-8,28 200,-14-134,-14-90,1 5,1 92,-13-796,1 604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5:41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726 0 24575,'-33'0'0,"0"1"0,0 2 0,1 0 0,-1 2 0,-44 12 0,64-12 0,1 1 0,-1 0 0,0 0 0,-14 11 0,-12 5 0,37-21 0,-45 23 0,-72 49 0,89-52 0,12-9 0,-21 18 0,22-17-341,0-1 0,0-1-1,-31 16 1,34-21-6485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04.61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1326 0,'0'525,"3"-464,15 83,-10-84,22 133,-18-114,44 157,-35-147,-18-69,1 0,1-1,1 1,16 36,44 55,-41-69,-17-30,-1 0,0 0,-1 1,-1-1,0 1,4 15,-5-6,2 0,0-1,1 0,0 0,2-1,1 0,20 30,-12-24,-6-11,-1 0,-1 1,0 0,-1 1,0 0,11 36,19 128,-11-65,-19-83,-1 0,-1 1,2 41,-7-31,-3-20,2-1,1 1,1-1,1 1,9 30,-1-21,33 106,-40-115,-2 0,0 0,-1 42,-2-38,1 0,7 37,1-10,-3 1,-2 105,-3-136,1 0,10 42,-6-37,2 35,-8-16,-1-38,1 0,0 1,0-1,1 0,1 1,4 16,-5-26,-1-1,1 1,0 0,0 0,0-1,0 1,0 0,0-1,0 1,0-1,1 1,-1-1,1 0,-1 0,1 1,0-1,-1 0,1 0,0-1,0 1,-1 0,1 0,0-1,0 0,0 1,0-1,0 0,0 0,0 0,0 0,0 0,0 0,2-1,6-1,1-2,0 1,-1-1,19-10,1 0,-19 10,-1 0,0-1,0 1,0-2,11-7,-18 10,1 0,-1-1,0 1,0-1,0 0,-1 1,1-1,-1 0,0-1,0 1,0 0,-1-1,1 1,-1-1,1-5,-1 1,-1 0,0 0,0 1,0-1,-1 0,-1 1,0-1,0 0,0 1,-1 0,0 0,-1 0,0 0,0 0,0 1,-1-1,-1 1,1 1,-11-11,-11-15,20 23,-1-1,-1 1,1 1,-11-8,15 13,0 0,0 1,-1 0,1-1,-1 2,0-1,1 1,-1-1,0 1,0 0,0 1,0-1,-8 2,1 0,0 1,0 1,1 0,-1 1,1 0,-21 12,-17 5,-2-3,6 0,-74 16,87-27,-7 2,0-2,-60 3,-356-12,440 2,0-1,0-1,1-1,-1 0,-24-8,-66-35,-3-1,93 41,-1-1,1 0,0-2,1 1,0-2,1 0,0 0,0-2,1 1,-13-17,-14-9,32 32,0-1,1 0,0 0,0 0,0-1,1 0,0 0,0-1,-6-12,-4-13,-2 1,-2 0,0 1,-3 1,-28-32,38 45,0 1,1-2,-11-22,-12-20,-5 12,31 39,1 1,-1-1,2 0,-1-1,1 0,-8-18,10 13,0-1,1 0,0 0,0-18,1 12,-6-29,0 5,2 0,2-1,2 0,7-86,-1 109,1 1,0-1,2 1,19-42,7-26,-13 24,30-127,-43 163,2-1,1 1,25-55,-3 17,3 2,67-96,-53 108,-40 46,1-1,-1 0,-1-1,0 1,0-2,-1 1,7-17,8-22,44-74,15-32,-65 116,13-54,-28 90,0 0,-1 0,1 0,-1 0,0 0,0 0,0-7,0 10,-1 0,1 0,0 1,0-1,-1 0,1 0,-1 0,1 0,-1 1,1-1,-1 0,1 1,-1-1,1 0,-1 1,0-1,1 1,-1-1,0 1,0-1,0 1,1-1,-1 1,0 0,0-1,0 1,0 0,0 0,1 0,-1 0,0-1,0 1,0 1,0-1,0 0,0 0,0 0,1 0,-1 1,-1-1,-4 2,1 0,-1 1,1-1,0 1,0 0,0 0,0 1,1 0,-1-1,1 2,0-1,0 0,0 1,-5 9,-3 5,1 0,-14 34,0 18,18-46,-18 40,12-39,-1 0,-1 0,-23 29,33-48,-1-1,0 1,0-1,0-1,-1 1,0-1,0 0,0 0,-1-1,1 0,-1-1,0 1,0-1,-1-1,-14 3,-23-3,39-2,0-1,-1 2,1-1,0 1,-1 0,1 0,0 1,0 0,0 0,-8 4,0 1,18-13,23-16,2 7,0 1,2 1,0 1,31-7,64-26,-102 34,0 1,1 1,0 1,1 1,0 1,-1 1,50-3,-45 8,-10 1,-1-2,1 0,-1-1,19-4,-8 0,1 2,0 0,47 2,10-1,-73 1,0-1,0 0,0-1,-1-1,16-7,-14 6,1 0,0 0,21-3,-33 8,46-4,-48 4,1 1,-1 0,1 0,-1 0,1 1,-1-1,1 1,-1-1,0 1,1 0,-1 0,0 0,1 0,-1 0,0 0,3 3,-5-4,0 0,0 0,0 0,0 1,0-1,1 0,-1 0,0 0,0 0,0 1,0-1,0 0,0 0,0 0,0 1,0-1,0 0,0 0,0 0,0 1,0-1,0 0,0 0,0 0,0 0,0 1,0-1,0 0,0 0,0 0,0 1,-1-1,1 0,0 0,0 0,0 0,0 0,-1 1,-9 4,-12 0,-49 1,-111-6,88-1,-715 0,802 1,0 0,0 0,1-1,-1 0,0-1,0 1,1-1,-1 0,1-1,-7-3,10 4,0 0,0 0,0 0,1-1,-1 1,1-1,-1 0,1 0,0 1,0-1,0-1,1 1,-1 0,1 0,-1-1,1 1,0-1,1 1,-1-1,0 1,1-5,0 3,0-1,0 1,1 0,0-1,0 1,0 0,1 0,0 0,0 0,0 0,0 0,1 1,0-1,0 1,0-1,0 1,1 0,-1 0,9-5,5-5,1 2,0 0,29-14,-43 24,46-22,1 2,1 2,1 2,1 3,0 2,1 3,0 2,1 2,72 2,-103 4,0 1,0 1,46 10,-63-10,-1 0,0 0,1 1,-1 1,-1-1,1 1,0 0,-1 0,0 1,0 0,0 0,-1 1,1-1,-1 1,-1 0,1 1,3 6,43 98,-38-80,0-1,2-1,33 50,-36-62,-2 1,0 1,-1 0,0 0,-2 1,0 0,-1 0,3 24,-3-24,1 0,1 0,1 0,1-1,1-1,0 0,14 17,-8-11,-1 1,22 46,-23-34,-3 1,-1 0,7 43,-17-78,0 1,-1-1,2 0,-1 1,0-1,0 0,1 0,0 0,0 0,0 0,0-1,0 1,0-1,1 1,-1-1,1 0,0 0,0 0,-1 0,1 0,6 2,-8-2,-5-3,-9-4,-1-4,0 0,0 2,-1-1,0 2,-1 0,-18-5,-40-15,54 18,-1 1,-31-7,-27-1,0 3,-116-1,168 12,1-2,-37-7,-31-3,-17 13,-19-2,126 2,-1-1,1 1,0-1,0 0,-1 0,1 0,0-1,0 0,0 1,1-1,-1-1,0 1,1-1,-1 1,1-1,0 0,-5-6,5 5,1 0,-1-1,1 1,0-1,0 0,1 0,-1 0,1 0,0 0,0 0,1 0,0 0,0 0,1-8,-1 7,1 0,0 0,0 0,1 0,0 0,0 0,1 1,-1-1,1 1,0-1,1 1,-1 0,1 0,0 1,0-1,10-7,3-1,1 1,0 1,30-14,-19 10,-14 8,0 1,1 0,0 1,0 0,1 1,-1 1,18-1,118 3,-83 3,-57-2,-1 1,1 0,-1 1,0 0,1 1,-1 0,0 0,-1 1,1 1,-1 0,0 0,0 1,0 0,14 13,-1-2,1-2,1 0,0-2,34 13,-31-13,-18-9,0 2,-1-1,0 1,0 0,0 1,-1 0,0 1,0-1,-1 1,7 10,-2 0,-1 0,-1 1,0 0,7 22,-8-20,15 24,-15-30,-1-1,-1 1,0 1,4 15,-10-26,1 0,-1 0,-1 0,1 0,-1 0,0 0,0 0,0 0,-1 0,1 0,-1 0,0 0,-1 0,1 0,-1-1,0 1,-1-1,-4 9,3-9,0 0,0 0,0 0,0 0,-1 0,0-1,0 0,0 0,0 0,0-1,0 0,-1 0,1 0,-1-1,0 1,-6-1,-29 3,0-2,-68-5,19-1,-654 4,825-1,104 2,-145 4,70 18,-16-3,-75-17,-1 1,1 1,-1 1,0 0,23 13,-11-6,0-1,53 13,28 10,-90-27,-10-4,-1-1,0 2,0 0,0 0,0 0,-1 1,0 1,0 0,9 9,14 22,-22-25,1-1,0 1,0-2,2 1,19 13,-15-13,-2 1,1 1,-2 0,0 0,-1 2,15 21,-21-29,-1-1,1 1,1-1,-1 0,14 8,-13-9,0-1,-1 2,1-1,11 15,31 37,-35-42,0 2,14 20,-28-37,-1-1,0 1,1 0,-1-1,1 1,-1 0,0 0,1-1,-1 1,0 0,0 0,0-1,0 1,0 0,0 0,0 0,0 0,0-1,0 1,0 0,0 0,0-1,-1 1,1 0,0 0,-1 0,1-1,0 1,-1 0,1-1,-1 1,1-1,-1 1,0 0,1-1,-1 1,1-1,-1 1,0-1,0 0,1 1,-1-1,0 0,0 1,1-1,-1 0,-1 0,-6 3,1-2,-1 1,-14 0,21-2,-46 1,1-2,0-3,-71-14,57 9,-70-23,22 5,-45-4,127 26,-35-6,0 2,-63 1,50 9,-62-2,128 0,1-1,-1 0,1 0,0-1,-1 1,-11-9,-20-6,-24-2,25 8,0-2,-54-26,-59-49,136 81,-1 0,-28-8,33 13,0-2,0 0,0 0,1-1,-1 0,1-1,0 0,-12-10,-64-53,84 67,-1-1,1 1,0-1,-1 0,1 0,0 0,1 0,-1 0,0 0,1 0,0 0,-2-8,3 10,0-1,-1 1,1-1,1 1,-1-1,0 1,0-1,0 1,1-1,-1 1,1-1,-1 1,1-1,0 1,-1 0,1-1,0 1,0 0,0 0,0-1,0 1,0 0,0 0,1 0,-1 0,0 1,1-1,-1 0,0 0,1 1,1-1,13-4,1 2,-1 0,0 1,1 1,-1 0,1 1,18 3,3-2,27-1,-35-1,1 1,0 1,-1 2,40 8,-60-8,248 75,-178-50,63 23,31 10,-44-18,-85-26,-1 3,46 26,-66-29,-1 1,0 1,-2 0,25 30,5 3,-16-10,-27-31,1 0,12 12,-8-12,-1 1,0 1,-1 0,0 0,-1 1,9 18,42 74,-46-79,1-1,1-1,30 35,-25-32,-1 0,20 34,-35-50,0-1,1 1,0-2,1 1,0-1,1 0,0-1,12 10,-16-15,0 1,1-1,-2 1,1 0,7 10,-11-14,-1 0,1-1,-1 1,1 0,-1 0,0 0,1 0,-1 0,0 0,0 0,0 0,1 0,-1 0,0 0,0 0,0 0,-1 0,1 0,0 1,-1-1,0 0,0 0,1 1,-1-1,0-1,0 1,0 0,0 0,0 0,0 0,0-1,-1 1,1-1,0 1,0-1,0 1,-1-1,1 1,-2-1,-5 2,0-1,0 0,-1 0,1-1,-1 0,1-1,-16-2,-62-20,22 5,26 9,0-2,-41-18,-19-2,8 2,25 8,40 14,-44-19,37 10,0 2,-48-13,11 6,1-2,1-3,-72-39,113 53,0 2,0 1,-1 2,-1 0,-54-5,8 1,23 3,-93-3,167 12,51-1,90 13,-82-2,88-1,84-10,-89-3,-142 3,103 4,-104-2,-1 1,-1 1,41 13,3 4,37 15,-54-17,95 44,-126-54,0 1,-1 0,0 1,0 1,-1 0,16 19,32 55,-44-59,40 46,-48-62,0 0,-1 1,-1 0,8 15,-12-20,-1 0,1 1,-1-1,-1 1,0 0,0 0,0 0,0 15,-2-20,0-1,0 1,-1-1,1 0,-1 1,1-1,-1 0,0 1,0-1,0 0,0 0,-1 1,1-1,0 0,-1-1,1 1,-1 0,0 0,0-1,0 1,0-1,0 1,0-1,0 0,0 0,-1 0,1 0,0 0,-1 0,-3 0,-7 2,-1-1,0 0,0-1,-17-1,20 0,-389-6,368 4,0-1,-56-13,57 9,-97-23,-40-1,119 21,1-3,-82-33,66 23,-28-18,58 25,-38-13,60 24,1 0,-18-10,19 9,-1 1,-19-8,-21-1,0 3,0 1,-1 3,0 3,-91 2,375 4,-218 0,-1 1,1 0,-1 1,0 0,19 10,-18-8,0 0,1-1,30 7,-39-12,0 1,1 0,-1 0,0 1,0 0,0 0,0 0,0 1,0 0,0 0,-1 1,0-1,10 9,8 10,0-1,1-1,34 20,-52-35,0-1,0 1,9 9,16 13,-15-17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15.41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0,'25'0,"71"3,-85-1,1 0,-1 0,0 1,0 0,0 1,14 7,-20-9,18 10,-1 0,31 23,-46-29,-1-1,0 1,0 0,0 0,-1 1,0 0,0 0,-1 0,0 0,0 1,4 12,-5-9,0-1,0 1,-1 0,-1 0,1 16,-2-25,0 1,0 0,0-1,0 1,-1 0,1 0,-1-1,0 1,1-1,-1 1,0-1,-1 1,1-1,0 1,-1-1,1 0,-1 0,0 0,1 0,-1 0,0 0,0 0,-1 0,1-1,0 1,-5 1,5-2,0-1,0 0,0 1,0-1,0 0,-1 0,1 0,0 0,0 0,0-1,0 1,0-1,0 1,0-1,0 0,0 0,0 0,-4-2,-31-27,27 19,-48-41,-66-55,116 100,-1 0,1 0,1-1,-1 0,1-1,1 1,-10-16,16 23,-1 0,0 0,1-1,-1 1,1 0,0 0,-1 0,1 0,0 0,0-1,0 1,0 0,0 0,0 0,0-1,0-1,1 3,-1-1,0 1,1-1,-1 1,0-1,1 1,-1-1,1 1,-1 0,1-1,-1 1,1-1,-1 1,1 0,-1 0,1-1,-1 1,1 0,-1 0,1 0,0 0,-1-1,1 1,2 0,0 0,0 0,-1 1,1-1,0 1,0-1,-1 1,1 0,-1 0,1 0,-1 0,4 2,6 6,0 1,-1 0,16 18,-18-17,2-1,-1 0,1 0,15 9,-17-13,0-1,-1 1,0 0,0 1,-1 0,0 0,0 1,-1 0,0 0,0 1,-1-1,0 1,5 11,-4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36.17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110 1742,'0'2,"1"0,0 0,0 0,-1 0,2 0,-1 0,0 0,0 0,0-1,1 1,-1 0,1-1,2 2,8 11,-6-2,-1 1,0 0,0 0,-1 0,-1 1,0-1,-1 1,0 17,7 33,-1-25,2 13,29 85,-34-119,0-1,-2 1,4 31,-5-26,9 37,4 12,-11-47,8 28,-7-28,0 0,-2 0,0 0,-2 43,1 18,0-70,8 32,2 14,4 32,-9-61,4 49,-8-59,9 44,-6-43,4 43,-8-32,14 62,-6-44,-8-37,1 1,0-1,1 0,1 0,9 20,-3-10,-1 0,-2 1,-1 0,5 32,-9-45,1 16,1 55,-2-17,-1-54,1 0,0 0,1 0,0 0,12 24,38 61,-51-94,8 13,1-2,0 1,1-1,21 19,-25-26,1-1,0 0,1 0,0-1,0 0,0-1,1-1,13 5,-22-9,-1 0,1 0,0 0,0-1,0 1,-1-1,1 0,0 0,0 0,0 0,0-1,0 1,-1-1,1 1,0-1,0 0,-1 0,4-2,-2 0,-1 1,1-2,-1 1,1 0,-1-1,0 1,0-1,-1 0,1 0,2-7,2-1,7-15,0 2,34-45,-24 41,139-162,-143 166,-1-1,29-52,11-16,-27 51,-15 21,0 0,22-43,-15 17,-6 7,3 2,1 0,29-38,21-29,-51 73,0-1,-3-1,18-45,-3 7,9-32,-9 21,-1 7,-13 29,3 0,49-82,-35 72,40-86,-33 57,23-50,-43 86,15-41,-26 60,1 1,2 0,24-39,-16 36,-2 0,-2-1,28-73,-37 87,0 0,1 1,1 1,1 0,23-26,-18 22,-1 0,23-41,-26 33,12-37,-19 46,2-1,0 1,1 1,14-22,-13 25,14-33,-17 34,0 0,15-22,-10 19,16-35,-21 39,0 0,1 0,23-28,7 3,-29 33,-1-1,-1 0,1 0,-2-1,1 0,-1-1,6-13,-9 16,-1 1,1-1,0 1,1 0,-1 0,1 0,1 0,0 1,-1 0,2 0,12-8,0-2,-1 0,-1-1,0-1,-1 0,-1-1,-1-1,0 0,12-27,-14 29,1 0,1 1,1 0,32-27,-2 1,89-92,-130 130,1 0,0 1,0-1,0 1,0 0,1 0,-1 0,1 1,10-5,-53 26,-1-8,0-2,-1-2,-60 3,-124-10,99-1,-267 2,379 1,1-1,0 2,0 0,0 0,0 1,-18 7,-60 34,65-31,0 0,-46 15,8-6,1 3,-62 35,74-35,26-14,-113 52,76-36,46-20,0 0,0-1,-1-1,0 0,0-1,-18 3,1-5,0 3,0 0,0 2,-58 20,68-17,-1-2,-1 0,0-2,0 0,0-2,-42 2,51-6,0 1,0 0,0 1,0 1,0 0,0 1,1 1,0 0,0 1,0 1,-24 15,-1 3,-1-2,-51 21,-17 10,97-47,1 0,-1 1,1 0,1 1,-1 0,1 0,1 1,-13 19,11-18,0 0,-1-1,0 0,-1 0,0-1,-25 13,4-1,27-17,1 0,0 1,0-1,-6 10,8-11,0 1,0 0,-1-1,1 0,-1 1,0-2,1 1,-1 0,-1-1,1 1,-5 1,-29 11,-60 33,60-28,-50 19,70-31,0 0,1 1,-16 12,14-9,-30 14,33-16,16-10,0 0,0 0,0 1,0-1,0 0,0 0,0 0,0 0,0 0,0 1,0-1,0 0,0 0,0 0,0 0,0 0,0 1,0-1,0 0,0 0,0 0,0 0,1 0,-1 0,0 1,0-1,0 0,0 0,0 0,0 0,0 0,0 0,1 0,-1 0,0 0,0 1,0-1,0 0,0 0,1 0,-1 0,0 0,0 0,0 0,0 0,1 0,-1 0,0 0,0 0,35 1,-32-1,69-2,0-3,101-20,197-34,-36 7,-149 13,57-11,-137 37,-66 10,1-2,42-12,49-15,30-9,-78 14,-46 13,0 2,1 2,63-9,-66 16,-1 0,0-3,1-1,-2-1,45-18,110-39,-108 40,21-15,-76 28,1 1,0 2,1 0,28-5,24 8,-61 6,0-1,0-1,0-1,-1 0,22-7,-37 9,0 1,-1-1,1 0,0 0,-1 0,1 0,-1 0,1 0,-1 0,1 0,-1-1,0 1,0-1,1 1,-1-1,0 1,0-1,-1 1,2-3,-2 3,0 0,0 0,0-1,0 1,0 0,0 0,0 0,0-1,-1 1,1 0,0 0,-1 0,1 0,-1 0,1 0,-1 0,0 0,1 0,-1 0,0 0,0 0,0 0,0 1,1-1,-1 0,0 1,0-1,0 0,-1 1,1-1,-1 0,-7-2,1 0,-1 0,1 1,-1 0,0 0,0 1,-9-1,-68 3,47 1,-427 0,294-2,148 1,-1 1,-39 10,36-6,-39 3,22-7,-83 9,-33 2,67-7,68-2,-1 1,1 1,0 2,-39 17,-26 7,-75 29,-16 5,152-59,1 2,1 2,-41 19,7-1,44-21,0 0,1 1,-25 17,25-15,1-1,-30 13,30-16,1 0,1 2,-1-1,-16 15,-23 21,20-16,-36 36,60-54,1 1,0 0,1 0,0 1,1 0,1 0,-10 25,0 10,12-30,-1 0,-1 0,0-1,-2 1,0-2,0 1,-2-1,-15 20,11-20,-1 0,-20 15,31-27,-1 1,0-1,-1 1,1-2,0 1,-1 0,0-1,1 0,-1-1,0 1,0-1,-6 0,11 0,1-1,0 0,0 0,-1 0,1 0,0 0,0 0,-1 0,1 0,0 0,0 0,-1 0,1 0,0 0,0 0,-1 0,1 0,0 0,0 0,-1 0,1 0,0 0,0 0,-1 0,1-1,0 1,0 0,0 0,-1 0,1 0,0-1,0 1,0 0,-1 0,1 0,0-1,0 1,0 0,0 0,0-1,0 1,0 0,0 0,-1-1,1 1,0 0,0 0,0-1,0 1,0 0,0-1,12-9,-2 7,1-1,-1 1,1 1,0 0,20-1,61 3,-49 1,478 0,-490-2,-1-1,1-2,35-9,89-31,-122 34,13-3,-1 2,1 1,1 3,0 2,56 1,30 7,144-4,-249-4,0 0,0-2,-1-1,28-12,-3 2,-29 11,-1 2,1 0,44-3,68 7,17-1,-148 1,0 1,-1-1,1 1,0-1,0-1,5-1,-8 2,0 1,-1 0,1-1,-1 1,1 0,0-1,-1 1,1-1,-1 1,1-1,-1 1,0-1,1 0,-1 1,1-1,-1 1,0-1,0 0,1 1,-1-1,0 0,0 1,0-1,0 0,0 1,0-1,0 0,0 1,0-1,0 0,0 1,0-1,0 0,0 1,-1-1,1 0,0 1,-1-1,1 0,0 1,-1-1,1 1,-1-1,0 0,-6-7,0 0,-1 1,0 0,-1 1,-17-11,-9-7,27 18,0 1,0 0,-1 1,1 0,-1 0,0 1,0 0,-1 1,1 0,-18-2,-8 2,-58 5,33-1,-273-1,310 1,0 0,0 2,0 1,1 1,-41 17,16-7,-9 3,9-2,-50 10,77-21,1 0,-27 12,2 0,-85 38,25-9,-9-9,38-14,48-13,-45 24,25-10,-3 5,40-22,0-2,0 0,0 0,-1 0,-16 4,23-8,-136 33,45-10,86-22,0 1,1 0,-1 0,1 1,0 0,0 0,-8 7,-47 47,63-59,0 1,-1-1,1 0,-1 0,1 1,-1-1,1 0,0 1,-1-1,1 1,0-1,-1 0,1 1,0-1,0 1,-1-1,1 1,0-1,0 1,0-1,-1 1,1-1,0 1,0-1,0 1,0-1,0 1,0-1,0 1,0-1,0 1,1-1,-1 1,0-1,0 1,0-1,0 1,1-1,-1 0,0 1,1-1,-1 1,0-1,1 0,-1 1,0-1,1 0,-1 1,1-1,-1 0,0 1,1-1,-1 0,1 0,-1 0,1 1,-1-1,1 0,-1 0,1 0,-1 0,2 0,39 4,-35-4,310 0,-129-2,278 2,-422-3,0-1,51-12,-63 10,-15 2,0 0,0-1,22-11,14-5,-29 15,1 2,1 0,-1 2,0 1,1 0,28 4,7-1,212-1,-271-1,0 0,0 0,0-1,0 1,0 0,0 1,0-1,0 0,0 0,0 0,0 1,0-1,0 0,0 1,0-1,-1 1,3 0,-4-1,1 1,0-1,0 1,0-1,0 1,0-1,-1 1,1-1,0 0,0 1,0-1,-1 1,1-1,0 0,-1 1,1-1,0 0,-1 1,1-1,-1 0,1 0,0 1,-1-1,0 0,-40 21,37-20,-51 20,-1-3,-1-2,-73 10,-81 22,155-33,0-2,0-3,-84 5,90-9,1 2,-66 20,57-12,-62 7,29-7,53-9,-76 6,-249-13,153-1,209 1,-44-4,44 4,-1-1,0 1,0-1,1 0,-1 1,1-1,-1 0,1 0,-1 0,-1-1,3 2,-1-1,1 1,0-1,-1 1,1-1,0 1,-1-1,1 0,0 1,0-1,0 1,-1-1,1 1,0-1,0 0,0 1,0-1,0 1,0-1,0 0,0 1,0-1,1 1,-1-1,0 0,0 1,0-1,1 0,2-3,0 0,0 1,1 0,-1 0,1-1,-1 2,1-1,0 0,0 1,0 0,9-3,18-12,-24 11,0 1,0-1,-1 0,0-1,0 1,-1-1,1 0,-1-1,-1 1,0-1,0 0,4-12,-5 13,0 0,0 0,1 1,9-12,-12 16,0-1,1 2,0-1,-1 0,1 0,0 0,0 1,0-1,0 1,0 0,0-1,0 1,0 0,1 0,-1 1,0-1,1 0,2 0,-4 1,1 1,-1-1,0 1,0-1,0 1,0-1,0 1,0-1,0 1,0 0,0 0,0 0,0 0,0-1,0 1,-1 0,1 0,0 0,-1 1,1-1,-1 0,1 0,-1 0,1 0,-1 0,0 1,1 1,4 37,-5-36,0 232,-2-101,2 40,1-179,-1-1,1 1,0 0,1 0,-1-1,1 1,0 0,0 0,0 1,0-1,1 0,0 1,-1-1,1 1,1 0,-1 0,0 0,6-3,-2 1,0 0,1 0,0 1,0 0,0 0,0 1,0 0,14-3,27 1,0 1,84 6,-54 0,21 0,218-4,-206-12,-73 8,50-3,-64 7,0-1,0-1,0-2,35-12,-9 3,-29 10,0 0,0 2,33-1,71 6,-48 0,-71-2,1 1,0-1,-1 1,1 1,13 3,-20-4,1-1,-1 1,1-1,-1 1,1 0,-1-1,1 1,-1 0,0 0,0 0,1 0,-1 0,0 0,0 1,0-1,0 0,0 1,0-1,-1 0,1 1,0-1,-1 1,1-1,-1 1,0-1,1 1,-1-1,0 1,0 0,0-1,0 1,0-1,0 1,-1 3,0-4,1 1,-1 0,0 0,0-1,0 1,0-1,0 1,0-1,-1 1,1-1,0 0,-1 1,1-1,-1 0,1 0,-1 0,0 0,-2 1,-38 11,29-10,-62 13,52-13,-1 2,-39 14,-179 57,116-40,-129 20,178-42,18-7,0-2,-112-5,67-2,-229 2,333 0,-10 0,1 0,0 1,-10 2,18-3,-1 0,1 0,0 1,-1-1,1 0,-1 1,1-1,0 1,-1 0,1-1,0 1,0 0,0 0,0-1,-1 1,1 0,0 0,1 1,-1-1,0 0,0 0,0 0,1 0,-1 1,0-1,1 0,-1 1,0 2,2-3,-1 0,0 0,1 1,-1-1,1 0,-1 0,1 0,-1 0,1 0,0 0,0 0,-1 0,1 0,0 0,0 0,0 0,0-1,0 1,0 0,0-1,1 1,-1 0,0-1,0 0,0 1,1-1,-1 0,2 1,39 6,-40-7,101 2,-72-3,0 2,57 8,-39 0,95 3,53-13,-68-1,410 2,-533 0,-1 0,0 0,1 0,-1 1,1 0,-1 0,0 1,0-1,6 4,-8-4,-1 1,0 0,1-1,-1 1,0 0,0 0,0 0,-1 0,1 1,0-1,-1 1,0-1,1 1,-1-1,0 1,0-1,0 1,-1 0,1 4,0-3,0-1,-1 0,1 0,-1 1,0-1,0 0,-1 0,1 1,-1-1,1 0,-1 0,0 1,0-1,0 0,-1 0,-2 3,2-2,-1-1,1-1,-1 1,0 0,-1-1,1 1,0-1,-1 0,1 0,-1-1,1 1,-1-1,-5 2,-40 10,-84 10,37-8,33-7,1-3,-114-6,72-1,-506 2,647-1,0 2,0 1,0 2,0 1,41 13,-21-4,77 11,-52-12,-49-8,39 0,-43-4,-1 1,37 8,0 7,-33-8,66 10,-75-16,0 1,40 12,-52-13,-1 1,0 0,0 0,0 1,-1 1,0 0,0 0,9 8,-14-11,-2 0,1 1,0-1,-1 0,1 1,-1 0,0-1,0 1,0 0,-1 0,1 0,0 8,-1-10,-1-1,0 1,0 0,0 0,0 0,-1-1,1 1,0 0,-1 0,1-1,-1 1,0 0,0-1,1 1,-1-1,0 1,0-1,0 1,-1-1,1 1,0-1,0 0,-1 0,1 0,-1 0,1 0,-1 0,1 0,-1 0,0-1,-3 2,-15 3,0-1,0-1,-1-1,0 0,1-2,-32-3,13 2,-609-3,455 4,174 1,-1 1,1 1,-20 5,16-2,-39 3,17-8,44-1,1 0,0 0,0 0,0 0,0 0,-1 0,1 0,0 0,0 0,0 0,-1 0,1 0,0 0,0 0,0 0,0 0,-1 0,1 0,0 0,0 0,0 0,0 0,-1 0,1 0,0 0,0 1,0-1,0 0,-1 0,1 0,0 0,0 0,0 0,0 1,0-1,0 0,0 0,0 0,0 0,-1 1,1-1,7 6,14 3,80 16,-72-17,-18-6,0 1,0 1,-1 0,1 0,-1 1,12 7,14 11,1-3,48 21,47 25,-118-57,0 0,0-1,1 0,0-2,1 1,-1-2,1 0,0-1,0-1,20 2,-27-5,-1 1,0 0,0 0,0 1,8 3,-14-5,-1 0,1 1,-1-1,1 1,-1 0,1 0,-1-1,0 1,1 0,-1 0,0 0,0 0,0 0,0 1,0-1,0 0,0 0,0 1,0-1,-1 1,1-1,0 0,-1 1,1-1,-1 1,0 0,1-1,-1 1,0-1,0 1,0-1,0 1,0 0,-1 1,0-1,0 0,0 0,0 0,0 0,0 0,0-1,-1 1,1 0,-1-1,1 1,-1-1,0 1,1-1,-1 0,0 0,0 0,0 0,0 0,0 0,0 0,0-1,-1 1,-3 0,-7 1,0 0,-22 0,30-2,-279 0,105-3,163 3,-31 0,46 0,-1 0,0 1,0-1,1 0,-1 1,0-1,0 1,1-1,-1 1,0 0,1 0,-1 0,1 0,-1 0,1 0,0 0,-1 0,1 1,-2 1,3-2,-1 0,1 0,0 0,0 0,0-1,0 1,0 0,0 0,0 0,0 0,0-1,0 1,1 0,-1 0,0 0,0-1,1 1,-1 0,0 0,1-1,-1 1,1 0,-1-1,1 1,0 0,-1-1,1 1,-1-1,1 1,0-1,0 1,-1-1,2 1,31 15,-24-12,13 5,32 10,-35-14,-1 1,34 17,-40-17,-1 1,-1 1,1 0,-1 0,-1 1,1 0,-2 1,14 17,-18-21,1-1,-1 0,1 0,0-1,1 1,-1-1,11 6,10 7,-24-15,0-1,0 1,0 0,0-1,0 1,0 0,-1 0,1 0,-1 0,0 1,1-1,-1 0,0 0,0 1,0-1,-1 1,1-1,-1 1,1-1,-1 1,0-1,0 1,0-1,0 1,0 0,-2 3,1-3,0 0,0 0,-1-1,1 1,-1 0,0-1,1 1,-1-1,0 1,-1-1,1 0,0 0,-1 0,1 0,-1-1,0 1,1-1,-1 1,0-1,0 0,-5 1,-16 3,-1-2,1-1,-1-1,-49-4,46 1,208 2,-66-1,-105 1,-1 0,1-1,0 0,11-3,-1-2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29.63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82,'0'5,"0"25,0 1,0 1,0-1,0-5,0-7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12.79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44.13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2382,'0'389,"1"-377,1 0,0 0,1-1,0 1,1 0,0-1,12 21,-8-13,11 28,-14-30,2 0,12 22,-13-28,0 1,0 0,-2 0,1 0,-2 0,4 19,-4-20,-1 1,2-1,5 14,-2-6,26 55,-28-57,-2-7,-1-1,2 1,-1 0,1-1,1 0,-1 0,9 10,-13-18,0-1,1 0,-1 1,0-1,1 0,-1 0,0 1,1-1,-1 0,0 0,1 1,-1-1,1 0,-1 0,0 0,1 0,-1 0,1 0,-1 0,1 0,-1 0,1 0,-1 0,0 0,1 0,-1 0,1 0,-1 0,1 0,-1 0,0-1,1 1,-1 0,0 0,1-1,-1 1,0 0,1 0,-1-1,0 1,1 0,-1-1,0 1,0 0,1-1,-1 1,0-1,0 1,0 0,1-1,-1 0,11-27,-9 22,14-37,2 1,2 1,2 1,28-40,413-609,-89 127,-243 394,-116 149,51-55,14-19,328-412,-384 476,18-18,-2-3,57-94,-81 118,41-49,-35 47,-5 8,4-6,34-56,-38 56,0 1,39-43,-45 58,0 0,0 1,19-12,-14 10,-7 5,0 1,18-7,12-7,-21 10,-1 1,32-11,-25 10,-10 5,1 0,-1 1,27-1,-14 1,10 0,-25 2,0 0,0 0,0-1,13-4,-2-2,1 0,0 2,1 1,-1 1,44-1,-43 3,0 0,37-8,-25 3,114-30,-55 13,-85 20,0 1,1-2,14-7,-81 6,5 0,-90 0,37 15,1 4,-134 34,22 1,200-45,0-1,-27 1,31-3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47.24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1,'0'3,"0"1,1-1,-1 0,1 1,0-1,0 0,0 0,0 1,1-1,-1 0,4 5,28 29,-4-4,-4-1,-22-25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50.42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0,'29'1,"0"1,0 2,0 0,40 13,87 30,-119-38,-28-8,-1 1,1 0,-1 1,16 6,-6 1,32 11,-43-19,0 0,1 0,-1 0,1-1,-1 0,1-1,12 0,-18 0,0-1,0 1,-1-1,1 1,0-1,-1 0,1 0,0 0,-1 0,1 0,-1 0,1 0,-1 0,0-1,1 1,-1 0,1-3,2-2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56.14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797 0,'1'10,"0"0,1 0,-1 0,2-1,-1 1,2-1,-1 0,1 0,6 11,-4-7,20 56,-24-63,1 1,-1-1,-1 1,1 0,-1 0,1 11,1 7,7 59,-3-1,-7 127,-2-91,15 139,-13-221,1-17,-1 1,-1-1,-7 39,3-37,1 0,1 1,0-1,2 25,0-38,0 0,0-1,-1 1,0-1,0 1,-7 13,5-14,1 2,0-1,1 0,0 0,-2 13,2-10,0 0,-1-1,0 0,-1 1,0-1,-7 12,0 3,5-12,0 0,-1 0,-15 22,-21 29,-33 26,3-10,57-67,-1 0,0 0,-28 15,39-26,1-1,-1 0,0 0,0 0,0 0,0-1,0 0,-9 0,-55-2,29-1,-8 3,-54-2,92-1,1 0,0 0,0-1,-13-6,-18-5,6 10,24 4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59.04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1204 113,'-13'1,"1"1,0 0,-15 4,-15 3,13-6,16-2,0 1,0 0,0 1,-13 4,10-3,-1 0,1-2,-1 0,1 0,-1-2,-32-3,-2 2,-397 1,439 0,0-1,1 0,-1 0,0 0,0-1,0-1,1 0,-1 0,1 0,-9-6,-26-10,33 16,0-1,0-1,-9-5,-16-13,-48-28,60 36,17 11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5:50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1297 0 24575,'-4'8'0,"-14"8"0,0 0 0,-1-1 0,-23 14 0,-71 39 0,94-57 0,7-4 0,0 0 0,-1-1 0,0-1 0,0 0 0,0 0 0,-1-1 0,1-1 0,-21 4 0,16-4 0,1 0 0,0 2 0,-23 8 0,23-8 0,-2 0 0,-23 2 0,29-5 0,0 0 0,1 0 0,-1 1 0,1 1 0,0 0 0,-23 11 0,33-14 0,0 0 0,0 1 0,0-1 0,0 1 0,1-1 0,-1 1 0,1 0 0,-1-1 0,1 1 0,0 0 0,0 0 0,0 0 0,0 0 0,-2 4 0,-3 31 0,6-30 0,-1 1 0,0-1 0,-4 11 0,5-16 0,-1 0 0,0 0 0,0 0 0,0 0 0,0 0 0,-1 0 0,1-1 0,-1 1 0,1 0 0,-1-1 0,1 1 0,-1-1 0,0 0 0,0 1 0,0-1 0,-3 1 0,1 0 0,-1 0 0,1-1 0,-1 1 0,0-1 0,0-1 0,1 1 0,-1 0 0,-7-1 0,-43-3 0,22 1 0,0 0 0,13 1 0,0 0 0,1 1 0,-1 1 0,-25 3 0,40-2 0,1 0 0,0-1 0,-1 2 0,1-1 0,0 0 0,0 1 0,1-1 0,-1 1 0,0 0 0,1 0 0,-5 6 0,3-5 0,0 1 0,0 0 0,0-1 0,-10 6 0,-28 9 0,34-16 0,0 0 0,1 1 0,0 0 0,-1 1 0,1-1 0,1 1 0,-1 0 0,-12 12 0,16-13-100,-1 0-1,1-1 1,-1 1 0,0-1-1,0 0 1,0-1 0,0 1-1,0-1 1,-10 3-1,12-3-260,-8 2-6465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18.76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0,'1'3,"1"-1,0 0,0 0,0 0,0 0,0 0,1 0,-1-1,5 3,0 1,8 7,0 1,0 1,-1 0,16 23,-28-35,-1 0,1 0,0-1,-1 1,1 0,0 0,0-1,0 0,1 1,-1-1,0 0,4 2,15 8,-18-8,-1 0,1 0,-1 0,1 0,-1 0,0 0,0 1,0-1,-1 1,3 6,-2-2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21.34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260 0,'-31'31,"-94"100,108-114,13-14,0 1,0 0,1 0,-1 0,-4 8,-15 21,18-28,1 0,0 0,1 0,-1 0,1 1,0 0,1-1,-1 1,-2 11,4-8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23.49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237 0,'-1'3,"0"0,0 0,0 0,-1 0,1 0,-1 0,1 0,-1-1,-4 5,-3 6,-37 58,34-53,0-1,-14 16,-17 23,41-52,0 1,0 0,0 0,0 0,1 0,-2 9,2-9,0 1,-1 0,1-1,-1 1,-4 8,-1-4,0 1,-15 16,14-19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54.5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559 1,'-3'1,"0"0,0 1,0-1,0 1,0 0,0-1,0 1,1 1,-1-1,1 0,-5 5,-2 2,-145 110,109-86,-57 41,97-71,-1 0,0 0,1 0,-1-1,0 1,0-2,0 1,0-1,0 1,-1-2,1 1,0-1,0 0,-7-1,2 1,0 1,0-1,-17 5,-7 0,34-5,1 0,-1 0,0 0,1 0,-1 0,0 0,1 0,-1 0,0 0,1 0,-1 0,0-1,1 1,-1 0,1 0,-1-1,0 1,1 0,-1-1,1 1,-1-1,1 1,-1-1,1 1,0-1,-1 1,1-1,-1 1,1-1,0 0,0 1,-1-1,1 1,0-1,0 0,0 1,0-1,0 0,-1 1,1-1,0 0,1 1,-1-1,0 0,0 1,0-1,0 0,0 1,1-2,0 0,0 0,0 0,0 0,0 0,1 0,-1 1,1-1,-1 0,1 1,0-1,-1 1,1-1,3-1,32-16,-9 5,-1-7,-22 16,0 0,1 0,0 1,13-7,10-3,-19 8,0 1,0 1,17-6,-15 6,1-1,-1-1,1 0,-1 0,14-11,-15 9,1 1,0 0,0 1,0 0,17-5,15-3,-35 10,1 0,-1 1,1 0,0 1,0 0,0 1,12-1,-22 2,0 0,0 0,1 0,-1 0,0 0,0 0,1 0,-1 0,0 0,0 0,1 0,-1 0,0 0,0 0,1 0,-1 1,0-1,0 0,0 0,1 0,-1 0,0 0,0 1,0-1,1 0,-1 0,0 0,0 1,0-1,0 0,0 0,0 0,1 1,-1-1,0 1,-5 8,-12 6,-1-3,-1-2,-38 16,44-21,-1 1,1 0,0 0,1 2,0-1,0 2,0-1,-16 18,-29 31,36-37,-21 25,32-35,0-1,-1 1,0-2,0 0,-1 0,0-1,-15 6,9-4,1 1,-24 17,30-17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57.7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762 0,'-9'1,"-1"0,1 0,-1 1,1 0,0 0,-17 8,-51 29,50-24,-87 40,-47 26,133-63,18-11,1-1,-1 0,0-1,-12 5,5-4,1 0,0 1,1 0,-1 1,1 1,1 1,-17 14,24-18,1 0,0 1,0 0,0 0,1 1,0-1,1 1,0 0,0 1,1-1,0 0,0 1,1 0,0 0,-1 14,2-20,0 5,1-1,0 1,0-1,0 0,2 10,-2-16,1 1,-1 0,1-1,-1 1,1 0,0-1,0 1,0-1,0 1,0-1,0 1,0-1,0 0,1 0,-1 0,0 1,1-1,-1 0,1-1,-1 1,1 0,0 0,-1-1,1 1,0-1,-1 1,3-1,18 3,0-2,0-1,29-2,6-1,-17 3,-19 1,-1 0,1-2,-1-1,0 0,1-1,36-12,88-42,-107 37,-30 16,-1-1,1 1,12-4,-6 4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3:03.86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705 0,'-1'4,"0"0,0-1,0 1,-1-1,0 1,1-1,-1 1,-1-1,1 0,0 0,-4 3,-7 12,10-11,-1 0,1 0,-3 13,4-14,0 0,0 0,0 0,-1 0,0 0,-5 8,-16 22,21-29,-2 1,1-2,-1 1,0 0,0-1,-9 8,9-9,0-1,0 0,-1 0,0 0,0-1,0 1,0-2,0 1,0-1,-10 3,12-4,-1 1,1-1,0 1,0 0,0 1,-4 2,-16 9,9-7,1 1,0 1,1 0,0 1,-16 15,-10 8,6-2,28-25,0-1,-1 1,0-1,0 0,0 0,-1-1,-8 5,5-4,0 1,0-1,1 2,-14 12,1-2,16-14,-1 1,1-1,-1 0,0-1,0 0,-1 0,1 0,-12 0,-4 3,8-3,2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5:56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24575,'1'1'0,"1"-1"0,0 0 0,-1 1 0,1-1 0,0 1 0,-1 0 0,1-1 0,-1 1 0,1 0 0,-1 0 0,1 0 0,-1 0 0,0 0 0,1 0 0,-1 1 0,0-1 0,1 2 0,21 27 0,-16-19 0,-1 0 0,0 0 0,0 0 0,-2 0 0,1 1 0,4 22 0,6 18 0,-4-23 0,20 45 0,5 25-1365,-23-74-5461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6:00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0 24575,'31'25'0,"-24"-21"0,0 1 0,-1 0 0,0 0 0,0 1 0,0-1 0,6 10 0,-5-5 0,-1 0 0,-1 1 0,1-1 0,-2 1 0,0 0 0,0 1 0,-1-1 0,-1 0 0,1 14 0,-2-20 0,-1 0 0,0 0 0,0 1 0,-1-1 0,0 0 0,0 0 0,0 0 0,0 0 0,-1 0 0,0 0 0,0 0 0,-1 0 0,1-1 0,-1 1 0,0-1 0,-1 0 0,1 0 0,-1 0 0,0 0 0,0 0 0,0 0 0,-8 4 0,-19 9 0,16-9 0,0 1 0,-19 14 0,28-19 0,0 1 0,0 0 0,1 0 0,0 0 0,0 1 0,0-1 0,1 1 0,-6 10 0,2-3 0,-1 0 0,-14 16 0,13-17 0,1 0 0,-16 26 0,24-35 0,1-1 0,-1 0 0,0 1 0,1-1 0,-1 1 0,1-1 0,0 1 0,0-1 0,0 0 0,0 1 0,1-1 0,-1 1 0,1-1 0,0 1 0,-1-1 0,3 4 0,2 4 0,1-1 0,11 16 0,6 10 0,-22-33-92,7 18 316,-8-20-255,0 1 1,0-1-1,0 0 1,1 0-1,-1 1 1,0-1-1,0 0 0,0 1 1,0-1-1,0 0 1,0 1-1,0-1 1,0 1-1,0-1 1,0 0-1,0 1 1,0-1-1,0 0 0,0 1 1,0-1-1,-1 0 1,1 1-1,0-1 1,0 0-1,0 0 1,0 1-1,-1-1 0,1 0 1,0 1-1,0-1 1,-1 0-1,1 0 1,0 0-1,-1 1 1,1-1-1,0 0 1,-1 0-1,1 0 0,0 1 1,-1-1-1,1 0 1,0 0-1,-1 0 1,1 0-1,-1 0 1,1 0-1,0 0 0,-1 0 1,-11-2-6796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9:29.0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4493 16 24575,'-8'-3'0,"0"0"0,-1 1 0,1 0 0,0 0 0,-1 1 0,0 0 0,-14 0 0,17 1 0,0 0 0,0 0 0,0 0 0,0 1 0,0 0 0,0 0 0,0 1 0,0-1 0,1 1 0,-1 1 0,-10 4 0,8 0 0,0 0 0,0 0 0,1 1 0,0 0 0,0 0 0,1 1 0,-6 11 0,-2 1 0,13-19 0,0-1 0,-1 1 0,1 0 0,0 0 0,0 0 0,1 0 0,-1 0 0,0 0 0,1 0 0,-1 0 0,1 3 0,0-5 0,0 1 0,1 0 0,-1 0 0,0-1 0,1 1 0,-1 0 0,0-1 0,1 1 0,-1 0 0,1-1 0,-1 1 0,1 0 0,-1-1 0,1 1 0,0-1 0,-1 1 0,1-1 0,0 1 0,0-1 0,-1 0 0,1 1 0,0-1 0,0 0 0,0 1 0,-1-1 0,1 0 0,0 0 0,0 0 0,0 0 0,0 0 0,0 0 0,1 0 0,14 3 0,0-1 0,30 10 0,-39-10 0,1 1 0,0 0 0,-1 0 0,0 1 0,0 0 0,0 0 0,11 8 0,-17-10 0,1 0 0,0-1 0,-1 1 0,1 0 0,-1 0 0,1 0 0,-1 0 0,0 0 0,0 0 0,0 0 0,0 0 0,-1 0 0,1 0 0,-1 1 0,1-1 0,-1 0 0,0 0 0,0 1 0,0 2 0,-1-2 0,0 1 0,0 0 0,0 0 0,-1-1 0,1 1 0,-1-1 0,0 1 0,0-1 0,0 0 0,-5 5 0,1-1 0,0-1 0,-1 0 0,0-1 0,0 1 0,0-1 0,-1 0 0,0-1 0,0 0 0,0 0 0,-10 3 0,7-5 0,1 0 0,-1 0 0,0-1 0,0-1 0,1 1 0,-21-3 0,19 1 0,-1 0 0,1 1 0,0 1 0,-21 2 0,29-2 0,0 1 0,0-1 0,0 0 0,0 1 0,0 0 0,0 0 0,0 0 0,1 0 0,0 0 0,-5 4 0,-27 31 0,1-1 0,31-33 0,0-1 0,-1 1 0,1-1 0,-1 0 0,0 0 0,1 0 0,-1 0 0,0-1 0,0 0 0,-5 2 0,3-2 0,1 0 0,-1 0 0,1 0 0,-1 1 0,1 0 0,-1 0 0,1 0 0,0 0 0,0 1 0,0 0 0,1 0 0,-1 0 0,-6 6 0,7-5 0,-1 0 0,1-1 0,-1 0 0,0 0 0,1-1 0,-2 1 0,1-1 0,0 0 0,0 0 0,-1 0 0,1-1 0,-1 1 0,-9 0 0,-5 0 0,0-2 0,-33-1 0,-16-1 0,63 3 0,0 0 0,1 1 0,-1-1 0,0 1 0,0 0 0,1 0 0,-1 0 0,1 1 0,-6 3 0,-43 31 0,52-36 0,-13 12 0,0 1 0,1 0 0,1 1 0,0 1 0,-16 26 0,12-17 0,14-22 0,0 1 0,0-1 0,0 1 0,0-1 0,-1 0 0,0 0 0,1-1 0,-1 1 0,0-1 0,-1 1 0,-6 2 0,-2 0 0,-1-1 0,-22 4 0,21-5 0,1 0 0,-22 8 0,-24 15 0,39-15 0,-1-2 0,-1 0 0,1-1 0,-42 9 0,4-3 0,45-9 0,0-1 0,0-1 0,-20 2 0,22-3 0,-1 0 0,1 1 0,0 1 0,0-1 0,0 2 0,1 0 0,0 0 0,0 1 0,-15 9 0,16-9 0,-10 4 0,-29 10 0,29-12 0,-25 12 0,53-23 0,-1 1 0,1 0 0,-1 0 0,1 0 0,0 0 0,0 1 0,7-1 0,53-1 0,-61 3 0,50-1 0,106 11 0,-21 6 0,-22-5 0,-98-8 0,0-2 0,41-1 0,-38-1 0,41 4 0,-51-1 0,28 9 0,-29-8 0,0 1 0,24 2 0,-1-4 0,38-3 0,-53-1 0,0 1 0,1 2 0,-1 0 0,0 0 0,0 2 0,36 9 0,-40-7 0,0 2 0,0 0 0,-1 0 0,-1 2 0,21 13 0,-33-19 0,1 1 0,-1-1 0,0 1 0,0 0 0,0 0 0,-1 0 0,1 0 0,-1 0 0,0 0 0,2 9 0,11 19 0,-11-26 0,0 0 0,0 0 0,0 0 0,1-1 0,0 0 0,1 0 0,-1 0 0,1 0 0,0 0 0,0-1 0,0 0 0,1-1 0,13 6 0,-16-7 0,0 0 0,-1 0 0,1 0 0,-1 0 0,1 1 0,-1-1 0,0 1 0,0 0 0,0-1 0,4 6 0,22 36 0,-4-7 0,-11-18 0,-11-14 0,0 0 0,1 0 0,0-1 0,0 1 0,0-1 0,0 0 0,1 0 0,7 5 0,7 0 0,0 0 0,0-1 0,1-1 0,26 5 0,-30-7 0,6-1 0,1 0 0,0-2 0,0 0 0,0-1 0,43-4 0,-2 2 0,72 11 0,-107-7 0,-26-3 0,0 1 0,0-1 0,0 1 0,-1 0 0,1-1 0,0 1 0,-1 0 0,1 0 0,-1 1 0,1-1 0,-1 0 0,1 1 0,-1-1 0,0 1 0,0 0 0,3 3 0,-4-4 0,0 1 0,0-1 0,-1 0 0,1 1 0,0-1 0,-1 1 0,1-1 0,-1 1 0,0-1 0,1 1 0,-1-1 0,0 1 0,0 0 0,0-1 0,0 1 0,0-1 0,-1 1 0,1-1 0,0 1 0,-1-1 0,0 1 0,1-1 0,-1 1 0,0-1 0,0 0 0,1 1 0,-1-1 0,-2 2 0,-8 8 0,-1 1 0,0-1 0,-1-1 0,-18 12 0,18-13 0,-38 22 0,39-24 0,0 0 0,1 0 0,-1 1 0,2 0 0,-17 16 0,-6 12 0,-48 58 0,71-81 0,1-1 0,-2 1 0,0-2 0,0 1 0,-1-1 0,-1-1 0,0 0 0,0-1 0,-27 14 0,19-14 0,-32 9 0,32-12 0,-37 17 0,43-16 0,10-5 0,-1 0 0,1 1 0,0 0 0,0 0 0,-7 6 0,10-7 0,0 0 0,1 0 0,-1 0 0,0 1 0,1-1 0,0 0 0,0 1 0,-1-1 0,1 1 0,1 0 0,-1-1 0,0 1 0,1 0 0,-1 3 0,1 1 0,-1-1 0,1 1 0,0 0 0,0 0 0,3 12 0,-2-17 0,-1-1 0,1 1 0,0 0 0,0-1 0,0 1 0,0 0 0,0-1 0,0 1 0,0-1 0,1 1 0,-1-1 0,0 1 0,1-1 0,-1 0 0,1 0 0,0 0 0,0 0 0,-1 0 0,1 0 0,0 0 0,0 0 0,0-1 0,0 1 0,0-1 0,0 1 0,3-1 0,7 2 0,1-2 0,0 1 0,16-3 0,-16 1 0,0 1 0,0 0 0,14 2 0,-26-2 0,0 0 0,0 0 0,0 0 0,1 0 0,-1 1 0,0-1 0,0 0 0,0 1 0,0-1 0,0 1 0,0-1 0,0 1 0,0-1 0,0 1 0,0 0 0,0-1 0,1 2 0,-1-1 0,-1-1 0,0 1 0,0-1 0,0 1 0,0-1 0,0 1 0,0-1 0,0 1 0,0 0 0,0-1 0,0 1 0,0-1 0,0 1 0,0-1 0,0 1 0,-1-1 0,1 1 0,0-1 0,0 0 0,-1 1 0,1-1 0,0 1 0,-1-1 0,0 1 0,-2 2 0,-1 1 0,1-2 0,-1 1 0,0 0 0,0-1 0,-8 4 0,-21 12 0,27-14 0,-1 0 0,0-1 0,0 1 0,0-1 0,0-1 0,-14 4 0,-56 4 0,58-9 0,-1 1 0,1 1 0,0 1 0,0 0 0,-25 9 0,40-11 0,0 0 0,0 0 0,0 1 0,0-1 0,0 1 0,1 0 0,-1 0 0,1 0 0,0 0 0,0 1 0,0-1 0,1 1 0,-1-1 0,1 1 0,0 0 0,0 1 0,0-1 0,-1 6 0,3-9 0,0 0 0,0 0 0,1 1 0,-1-1 0,0 0 0,0 0 0,1 0 0,-1 0 0,1 0 0,-1 0 0,1 0 0,-1 0 0,1 0 0,0-1 0,0 1 0,-1 0 0,1 0 0,0 0 0,0-1 0,0 1 0,0 0 0,0-1 0,0 1 0,0-1 0,0 1 0,0-1 0,0 1 0,1-1 0,-1 0 0,0 1 0,0-1 0,0 0 0,2 0 0,5 1 0,1 0 0,-1 0 0,15-2 0,-16 1 0,-1 0 0,0 0 0,0 0 0,0 0 0,1 1 0,-1 0 0,0 0 0,0 1 0,0-1 0,0 1 0,-1 0 0,1 1 0,0-1 0,-1 1 0,8 5 0,-6-4 0,-1 0 0,1 1 0,-1 0 0,-1-1 0,1 2 0,6 7 0,-11-11 0,0-1 0,0 1 0,0 0 0,-1-1 0,1 1 0,0 0 0,-1 0 0,0-1 0,1 1 0,-1 0 0,0 0 0,0-1 0,0 1 0,0 0 0,-1 0 0,1 0 0,0-1 0,-1 1 0,1 0 0,-1-1 0,0 1 0,0 0 0,0-1 0,0 1 0,0-1 0,0 1 0,0-1 0,0 1 0,-1-1 0,1 0 0,-3 2 0,-8 7 0,-1 0 0,-23 14 0,24-17 0,1 0 0,0 0 0,1 1 0,-18 18 0,25-23 0,0 0 0,1 1 0,0-1 0,0 1 0,0-1 0,0 1 0,0 0 0,1 0 0,0 0 0,0 0 0,0 0 0,1 0 0,-1 0 0,1 0 0,0 0 0,1 0 0,-1 0 0,1 0 0,1 5 0,-2-7 0,0-1 0,0 1 0,1-1 0,-1 0 0,1 1 0,-1-1 0,1 0 0,-1 1 0,1-1 0,0 0 0,0 0 0,0 1 0,0-1 0,0 0 0,0 0 0,0 0 0,0 0 0,0 0 0,0 0 0,1 0 0,-1-1 0,3 2 0,-1-1 0,0-1 0,1 0 0,-1 0 0,0 0 0,1 0 0,-1 0 0,0 0 0,0-1 0,0 0 0,5-1 0,27-7 0,21-6 0,-51 14 0,0 0 0,0 1 0,0 0 0,0-1 0,0 1 0,0 1 0,0-1 0,10 3 0,-12-2 0,-1 0 0,1 0 0,-1 1 0,0-1 0,0 1 0,0 0 0,0-1 0,0 1 0,0 0 0,0 0 0,0 0 0,-1 0 0,1 0 0,-1 1 0,0-1 0,0 0 0,0 1 0,0-1 0,1 4 0,-1-2 0,1 0 0,-1 0 0,-1 0 0,1 0 0,0 1 0,-1-1 0,0 0 0,0 0 0,-1 0 0,-1 8 0,1-10 0,-1 0 0,0 0 0,1 0 0,-1 0 0,0 0 0,0-1 0,0 1 0,0-1 0,0 1 0,0-1 0,-1 0 0,1 1 0,0-1 0,-1 0 0,1-1 0,-1 1 0,1 0 0,-1-1 0,-5 2 0,-13 4 0,-23 13 0,31-13 0,0 0 0,0-1 0,-1 0 0,1 0 0,-1-2 0,0 1 0,-1-2 0,1 1 0,-16-1 0,13-2 0,0 0 0,0 0 0,0 2 0,0-1 0,1 2 0,-1 0 0,-23 8 0,-17 7 0,-13 5 0,59-20 0,0 1 0,0-2 0,-1 1 0,1-1 0,-1-1 0,-21 1 0,-9 1 0,39-3 0,0 1 0,0-1 0,1 1 0,-1-1 0,0 1 0,0 0 0,1 0 0,-1 0 0,1 0 0,-1 1 0,1-1 0,0 0 0,-1 1 0,1 0 0,0-1 0,0 1 0,0 0 0,-2 3 0,2-2 0,0 1 0,0-1 0,0 1 0,1 0 0,-1 0 0,1 0 0,0 0 0,0 0 0,1 0 0,-1 6 0,1 4 0,1 0 0,1 0 0,0 0 0,1 0 0,9 21 0,16 54 0,-27-86 0,-1 1 0,0-1 0,0 0 0,0 1 0,0-1 0,-1 0 0,0 1 0,1-1 0,-1 0 0,0 0 0,-1 0 0,1 0 0,-1 0 0,1 0 0,-1 0 0,0 0 0,0 0 0,-1-1 0,1 1 0,-3 2 0,-3 3 0,-1-1 0,1 0 0,-1-1 0,-1 1 0,-11 5 0,1-2 0,0-1 0,0 0 0,-1-1 0,-1-1 0,1-1 0,-1-1 0,0 0 0,-1-2 0,1 0 0,-44 0 0,27-3 0,-51-2 0,80 2 0,-1-2 0,0 1 0,0-1 0,1-1 0,-21-7 0,-6-9 0,31 15 0,-1 0 0,1 0 0,-1 1 0,0 0 0,0 1 0,0-1 0,0 1 0,-9-2 0,-57-4 0,-108 1 0,169 8 0,-1 1 0,0 0 0,1 0 0,0 1 0,0 1 0,-12 4 0,-19 6 0,28-9 0,0 0 0,1 2 0,-18 9 0,6-3 0,11-5 0,0 0 0,0 1 0,1 1 0,1 0 0,-1 0 0,2 1 0,0 1 0,-20 25 0,18-20 0,-2 3 0,-22 36 0,19-26 0,-42 50 0,26-37 0,29-33 0,-2-1 0,0 1 0,0-1 0,-1 0 0,0-1 0,-1 0 0,0 0 0,0-1 0,-1 0 0,0 0 0,-13 5 0,-5 0 0,19-7 0,0-1 0,-1 0 0,1 0 0,-1-1 0,0 0 0,0-1 0,-15 1 0,-40 0 0,-68-7 0,129 4 0,0-1 0,0 0 0,0 0 0,0 0 0,0 0 0,0-1 0,0 0 0,1 0 0,-1 0 0,-4-3 0,-2-3 0,0 0 0,-12-11 0,18 14 0,-1 0 0,1 0 0,-1 0 0,0 1 0,-1 0 0,1 0 0,-1 0 0,0 1 0,0 0 0,0 0 0,0 0 0,-10-2 0,-4 3 0,-1 0 0,1 2 0,-1 0 0,1 1 0,0 1 0,0 0 0,0 2 0,0 0 0,-22 8 0,-86 19 0,115-27 0,1 1 0,0 1 0,-14 8 0,4-2 0,16-8 0,0 1 0,0 0 0,1 1 0,0 0 0,1-1 0,-1 2 0,1-1 0,0 0 0,1 1 0,0 0 0,0 0 0,-4 12 0,-42 92 0,24-58 0,22-45 0,0-1 0,-1 1 0,0-1 0,-1 0 0,1-1 0,-1 1 0,-1-1 0,0 0 0,-8 6 0,0-1 0,-2-1 0,1 0 0,-25 9 0,37-17 0,0-1 0,1 1 0,-1-1 0,0 0 0,0 0 0,0-1 0,-1 1 0,1-1 0,0 1 0,0-1 0,0 0 0,0-1 0,-8 0 0,6-1 0,-1 0 0,1 0 0,0 0 0,0-1 0,0 0 0,0 0 0,-10-7 0,-1-3 0,1-1 0,0-1 0,-26-31 0,10 5 0,20 24 0,-2 0 0,0 1 0,-24-22 0,33 35 0,1-1 0,-1 1 0,0 0 0,0 0 0,0 0 0,-1 0 0,1 1 0,-1 0 0,0 0 0,1 0 0,-1 0 0,0 1 0,0 0 0,0 0 0,0 1 0,0 0 0,-12 0 0,14 1 0,0-1 0,0 1 0,0 0 0,0 1 0,0-1 0,0 1 0,0-1 0,1 1 0,-1 0 0,1 0 0,-1 1 0,1-1 0,0 0 0,0 1 0,0 0 0,0 0 0,1 0 0,-1 0 0,1 0 0,0 0 0,-2 4 0,-2 5 0,0-1 0,1 2 0,0-1 0,-4 23 0,-17 53 0,19-53 0,2 0 0,-1 61 0,6-95 0,0 4 0,0 0 0,0 1 0,1-1 0,0 0 0,0 0 0,2 6 0,-2-9 0,0-1 0,0 1 0,0-1 0,0 1 0,0-1 0,0 0 0,0 1 0,0-1 0,1 0 0,-1 0 0,1 0 0,-1 0 0,1 0 0,-1 0 0,1 0 0,0 0 0,-1-1 0,1 1 0,0-1 0,0 1 0,0-1 0,-1 1 0,4-1 0,16 3 0,-11-2 0,0 0 0,0 1 0,10 3 0,-9-3 0,1 0 0,0 0 0,0-1 0,0 0 0,0 0 0,0-2 0,21-1 0,32-1 0,-53 4 0,0 1 0,-1 0 0,1 0 0,21 7 0,44 21 0,-74-29 0,3 2 0,0-1 0,0 2 0,0-1 0,-1 1 0,1-1 0,-1 1 0,5 6 0,-7-7 0,0-1 0,-1 1 0,0 0 0,0 0 0,0 0 0,0 0 0,0 0 0,-1 0 0,1 1 0,-1-1 0,0 0 0,0 1 0,0 6 0,-1-9 0,0 0 0,0 1 0,0-1 0,-1 0 0,1 0 0,0 1 0,-1-1 0,1 0 0,-1 0 0,1 0 0,-1 0 0,1 0 0,-1 0 0,0 0 0,0 0 0,0 0 0,0 0 0,0 0 0,0 0 0,0 0 0,0 0 0,0-1 0,0 1 0,0 0 0,-1-1 0,1 1 0,0-1 0,0 1 0,-1-1 0,-1 1 0,-6 1 0,1-1 0,-1 0 0,-17 1 0,6-1 0,12 0 0,0 0 0,1 1 0,-1 0 0,0 1 0,1-1 0,0 1 0,-8 4 0,-5 4 0,-19 14 0,-21 12 0,50-31-120,2-3-87,0 1-1,1 0 1,0 1-1,0 0 1,-11 8-1,10-3-6618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9:46.3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0 508 24575,'7'-7'0,"0"0"0,0-1 0,-1 1 0,0-1 0,-1 0 0,0 0 0,0-1 0,-1 1 0,-1-1 0,1 0 0,1-11 0,-4 16 0,1 0 0,-1 0 0,1 0 0,0 0 0,0 0 0,0 1 0,0-1 0,1 0 0,0 1 0,-1 0 0,2 0 0,4-5 0,0 2 0,1 1 0,0 0 0,0 0 0,16-5 0,-15 6 0,-1-1 0,1 0 0,-1 0 0,0-1 0,0 0 0,-1-1 0,10-8 0,2-6 0,22-31 0,-40 50 0,2-4 0,1 0 0,-1 1 0,2 0 0,-1-1 0,1 1 0,0 0 0,0 1 0,0-1 0,1 1 0,-1 0 0,1 0 0,0 1 0,1 0 0,-1 0 0,1 1 0,-1-1 0,1 2 0,0-1 0,0 1 0,0 0 0,12 0 0,-9 0 0,4 1 0,29 2 0,-39-1 0,-1 0 0,1 0 0,-1 0 0,1 0 0,-1 1 0,1 0 0,-1-1 0,0 1 0,0 1 0,6 3 0,-5-2 0,1 0 0,-1 0 0,1-1 0,0 1 0,0-1 0,1 0 0,7 2 0,-12-5 0,0 1 0,0-1 0,0 0 0,0 1 0,0-1 0,0 0 0,0 0 0,0-1 0,-1 1 0,1 0 0,0 0 0,0-1 0,0 1 0,0-1 0,0 0 0,0 1 0,-1-1 0,1 0 0,0 0 0,-1 0 0,1 0 0,-1 0 0,1 0 0,-1-1 0,1 1 0,-1 0 0,0-1 0,0 1 0,0-1 0,0 1 0,1-3 0,22-42 0,-19 36 0,-1 0 0,2 1 0,-1-1 0,12-13 0,-14 20 0,-1 1 0,0-1 0,1 1 0,0 0 0,0-1 0,0 1 0,0 1 0,1-1 0,-1 0 0,1 1 0,-1-1 0,1 1 0,-1 0 0,1 0 0,0 0 0,0 1 0,0-1 0,5 1 0,6-1 0,0 1 0,0 1 0,21 3 0,-29-3 0,-1 0 0,0 1 0,0 0 0,0 0 0,0 0 0,0 1 0,0-1 0,-1 1 0,1 1 0,6 4 0,-2-1 0,0 0 0,1-1 0,0 0 0,1 0 0,13 4 0,-9-4 0,28 16 0,-38-18 0,1-1 0,0 0 0,0 0 0,0 0 0,1-1 0,-1 0 0,0-1 0,1 1 0,0-1 0,-1 0 0,1-1 0,13 0 0,-2-2 0,0 0 0,0-1 0,35-10 0,-51 12 0,1 0 0,-1 0 0,1 1 0,0-1 0,0 1 0,-1-1 0,1 1 0,0 0 0,0 0 0,-1 1 0,1-1 0,0 1 0,3 1 0,-4-1 0,0 0 0,-1 0 0,1 0 0,-1 1 0,0-1 0,1 1 0,-1 0 0,0 0 0,0-1 0,0 1 0,-1 0 0,1 1 0,0-1 0,-1 0 0,1 0 0,-1 1 0,1 2 0,6 10 0,18 22 0,-19-27 0,0 1 0,0-1 0,-1 1 0,-1 0 0,5 13 0,-7-17 0,-1 1 0,2-1 0,-1 0 0,1 0 0,0 0 0,1-1 0,0 1 0,0-1 0,1 0 0,-1 0 0,14 10 0,-2 2 0,4 3 0,-20-21 0,0 1 0,0 0 0,1-1 0,-1 1 0,0-1 0,0 1 0,1-1 0,-1 1 0,0-1 0,1 0 0,-1 0 0,0 1 0,1-1 0,-1 0 0,0 0 0,1 0 0,-1 0 0,0 0 0,1-1 0,1 1 0,9-4 0,0 0 0,0-1 0,0 0 0,11-7 0,-10 5 0,0 1 0,22-8 0,-30 13 0,0-1 0,0 1 0,0 0 0,0 1 0,0-1 0,1 1 0,-1 0 0,0 0 0,0 1 0,0-1 0,8 2 0,0 2-1365,-1-2-5461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2T20:33:09.886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1389 1,'-9'15,"0"-1,-1 0,-1 0,0 0,-1-2,-1 1,0-1,0-1,-2 0,1-1,-26 13,16-9,-38 27,48-30,0-1,-1-1,0 0,-1-1,0 0,-29 10,44-18,0 0,1 1,-1-1,0 0,0 1,0-1,0 0,0 0,0 0,0 0,0 0,0 0,0 0,0 0,0 0,0-1,0 1,0 0,0 0,0-1,0 1,0-1,0 1,-1-1,2 0,0 0,-1 1,1-1,0 0,0 0,0 1,0-1,0 0,0 1,1-1,-1 0,0 1,0-1,1 0,-1 1,0-1,1 0,-1 1,0-1,1 1,-1-1,1 0,-1 1,1-1,0 1,-1 0,1-1,-1 1,1-1,1 0,2-1,4-5,1 0,0 1,0 0,0 1,1 0,0 0,0 1,0 0,1 0,12-2,-11 4,0 0,1 1,-1 0,0 1,1 0,-1 1,17 3,-22-3,0 1,0 0,0 0,-1 1,1 0,-1 0,1 0,-1 1,0 0,-1 0,1 0,-1 1,8 8,-9-9,0 1,0 1,0-1,-1 0,0 1,-1 0,3 6,-4-10,-1 0,1 0,0 0,-1 0,0 0,1 0,-1 0,0 0,0 0,-1 0,1 0,0 0,-1 0,1 0,-1 0,0 0,0 0,0-1,0 1,0 0,0 0,0-1,-1 1,-1 2,-16 8,0 0,-1 0,-41 16,40-19,-14 13,31-19,0-1,1 1,-1 0,0-1,0 0,-1 0,1 0,-1 0,1-1,-1 1,-7 0,2-1,5 0,7-1,25-3,10 0,0-1,-1-2,69-20,-103 25,1 0,-1 0,1 1,-1-1,1 1,-1-1,1 1,-1 0,1 0,-1 0,6 0,-7 1,0-1,0 1,0 0,0-1,0 1,0 0,0-1,-1 1,1 0,0 0,0 0,-1 0,1-1,-1 1,1 0,-1 0,1 0,-1 0,0 0,1 0,-1 0,0 1,0-1,0 0,0 0,0 0,0 2,0 3,0 1,-1-1,0 0,0 1,-1-1,0 1,0-1,0 0,-1 0,0 0,-8 11,-2 0,-1-1,-24 21,18-17,14-15,1 1,0 0,1 0,-1 0,2 0,-1 1,-3 9,5-13,1 0,0 1,0-1,1 1,-1-1,1 1,0-1,0 1,0-1,1 1,-1-1,1 0,0 0,0 1,0-1,4 6,4 4,1 0,0-1,2-1,-1 0,1 0,1-1,17 11,-12-8,-1 0,0 1,16 18,-28-26,0 1,0-1,-1 1,0 0,0 0,-1 1,0-1,0 0,2 14,-4-16,-1 0,1 1,-1-1,0 0,-1 1,1-1,-1 0,0 0,-1 1,1-1,-1 0,-1 0,1-1,-6 10,-12 13,1 1,-29 57,46-81,0 0,-1 0,1 0,-1 0,0 0,0 0,-1-1,1 0,-1 1,0-1,0 0,0-1,-1 1,-6 3,-6 1,-1 0,-30 7,-15 5,5 0,48-17,-1 1,1 0,1 0,-1 1,0 0,1 0,0 1,0 0,-14 12,8-4,0-2,-1 1,-33 17,-54 20,-16 7,117-55,1-1,0 1,-1 0,1 0,0-1,0 1,0 0,0 0,0 0,0 0,0 0,0 0,0 0,1 0,-1 0,1 1,0-1,-1 0,1 0,-1 1,1-1,0 0,0 0,-1 1,1-1,0 2,1-1,0-1,-1 0,1 1,-1-1,1 0,0 0,0 0,0 0,0 0,0 0,1 0,-1 0,0 0,0 0,1 0,-1-1,1 1,-1-1,1 1,-1-1,1 1,-1-1,1 0,1 1,42 3,-41-4,-1 0,0 0,0 0,1-1,-1 1,0-1,0 0,0 0,0 0,0 0,3-2,-23 8,-39 17,-99 29,83-33,-1-3,0-3,-92 4,158-15,-1-1,0 0,1-1,-1 0,1 0,-15-4,20 4,-1 0,1 0,-1 0,1 0,-1-1,1 1,0-1,0 1,0-1,0 0,0 0,0 0,0 0,1 0,-1 0,1 0,0 0,-1-1,1 1,0 0,0-3,-1-2,1 1,0-1,0 1,1-1,0 1,0-1,0 1,1-1,0 1,1-1,0 1,0 0,0-1,1 1,0 0,0 1,1-1,0 0,7-7,-1 3,0-1,1 2,0-1,1 2,0-1,1 1,0 1,17-7,9-6,51-33,-7 3,0 4,111-79,-190 121,1 1,-1-1,0 0,0 0,-1 0,1-1,-1 1,0-1,0 1,-1-1,0 0,3-6,-5 8,1-1,0 1,-1 0,0-1,0 1,0-1,0 1,-1-1,1 1,-1 0,0-1,0 1,-1 0,1 0,-1 0,1 0,-1 0,0 0,-5-5,5 6,-1-1,0 1,1 0,-1 0,-1 0,1 0,0 0,0 1,-1-1,1 1,-1 0,1 0,-1 0,0 0,1 0,-1 1,0 0,0 0,1 0,-5 0,-8 2,1 0,0 0,-26 9,-2 3,1 2,-68 36,-41 16,63-40,48-16,-44 19,152-79,65-46,-124 87,0 0,0-1,-1 0,0 0,12-16,23-46,-33 53,6-8,2 1,0 0,2 2,1 0,0 1,31-23,-36 29,-1 0,0-2,12-17,13-16,-16 22,2 1,0 2,42-32,-41 34,-22 18,1 1,-1-1,1 1,0 0,0 0,7-4,-12 8,0-1,-1 1,1 0,0-1,-1 1,1 0,0 0,-1 0,1-1,0 1,0 0,-1 0,1 0,0 0,0 0,-1 0,1 0,0 0,0 0,-1 1,1-1,0 0,-1 0,1 1,0-1,-1 0,1 1,0-1,0 2,0-1,0 0,-1 0,1 0,-1 0,1 0,-1 0,0 0,0 1,1-1,-1 0,0 0,0 0,0 2,-1 4,0 0,0 0,-1 0,-3 9,-11 17,-1 0,-3-2,-24 33,-16 23,53-75,0 1,1 0,2 0,-1 0,1 0,0 1,-1 21,4-33,1-1,0 1,0-1,0 1,0-1,0 1,0-1,0 1,0-1,1 1,-1-1,1 1,-1-1,1 1,1 0,-1-1,0 0,0 0,0 0,0-1,1 1,-1 0,0-1,1 1,-1-1,1 1,-1-1,0 0,0 1,0-1,1 0,-1 0,1 0,-1 0,3-1,18 0,-1-1,1-1,-1-1,39-12,82-36,-120 44,3-2,-1-1,27-15,-46 23,1-1,-1 1,0-1,0 0,-1 0,1 0,-1-1,0 1,-1-1,1 0,-1 0,0 0,0 0,3-11,14-75,2-12,-16 86,0 0,1 0,0 0,12-16,54-64,-8 11,41-56,-92 125,2 1,-1 1,2 1,0 0,1 0,23-12,-37 24,0 0,0 0,0 0,0 1,0-1,1 1,-1 0,1 0,-1 0,0 1,1-1,6 1,-8 1,1-1,-1 1,0 0,1 0,-1 0,0 0,0 0,0 1,0-1,0 1,0 0,0 0,0 0,-1 0,1 0,2 3,15 19,0 0,17 32,-19-29,39 47,-56-73,6 7,0-1,1 0,14 11,-18-16,-1 0,0 0,0-1,1 1,-1-1,0 0,1 0,0 0,-1 0,1-1,-1 1,0-1,1 0,7 0,-2-1,1 0,-1-1,0 1,0-2,0 1,0-1,0-1,-1 1,1-1,-1 0,0-1,0 0,-1 0,0 0,0-1,0 0,-1 0,7-9,-8 8,1 1,-1 0,1 0,0 1,1 0,12-8,-18 12,1 1,0-1,0 0,-1 0,1 1,0-1,0 1,-1-1,1 1,0 0,0 0,0 0,0 0,0 0,0 0,0 0,-1 0,1 1,0-1,0 1,0-1,-1 1,1 0,0 0,-1-1,1 1,0 0,-1 0,0 0,1 1,-1-1,0 0,1 0,-1 1,0-1,1 2,6 8,-1 0,0 0,-1 1,5 16,-6-17,0 0,0 0,1 0,9 12,-12-20,0 1,1-1,-1 0,1 0,0 0,-1 0,1-1,1 1,-1-1,0 0,1 0,-1 0,1-1,0 1,7 0,-7-1,1 0,0-1,0 0,-1 0,1 0,0 0,0-1,0 0,-1 0,6-2,8-4,29-12,-31 11,30-9,-29 13,-1 0,2 1,-1 1,26 0,73 7,-114-5,0 0,1 0,-1 1,0-1,0 1,0-1,0 1,0 0,0 1,-1-1,1 0,0 1,-1-1,1 1,-1-1,1 1,-1 0,3 3,-2-1,-1 0,1 0,-1 0,0 1,-1-1,1 0,-1 1,0-1,0 1,0 7,0-4,-1 0,1-1,-2 1,1 0,-1-1,-4 15,3-17,0-1,0 1,-1-1,1 0,-1 0,0 0,0 0,-1 0,1 0,-1-1,0 0,-5 4,0-1,0-1,0 0,-1 0,0-1,1 0,-2 0,1-1,-19 4,-5-3,-50 3,10-2,62-4,1 0,-1 1,1 0,0 1,0 0,0 1,0 0,1 1,-1 0,1 0,1 1,-1 0,1 0,0 1,1 0,0 0,0 1,1 0,-10 13,5-3,-51 80,48-64,12-27,0 0,0 0,0 0,-1 0,-1 0,-7 9,7-11,0 0,0 0,-1 1,2-1,-1 1,1 0,0 0,0 0,1 1,0-1,-1 1,-2 13,5-14,0-1,0 0,0 0,-1 0,0 1,-3 4,3-8,0 0,0 1,0-1,0 0,0 0,0 0,-1-1,1 1,-1 0,1-1,-1 1,0-1,-4 2,-16 6,-43 11,65-20,-1 1,1-1,0 0,0 0,0 0,-1 0,1 0,0 0,0 0,-1 0,1-1,0 1,0 0,0-1,0 1,-1-1,1 1,0-1,0 1,0-1,0 0,0 1,0-1,0 0,1 0,-1 1,0-1,0 0,1 0,-2-1,-3-9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2T20:33:21.422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2149 0,'0'3,"-1"-1,1 0,-1 1,0-1,0 0,0 1,0-1,-1 0,1 0,0 0,-1 0,-2 2,-7 13,7-9,0 0,1 1,0-1,1 1,0 0,1 0,0 0,0 10,2 10,7 34,-1-4,-5-38,0 0,2-1,11 37,-11-48,0 1,1 0,0-1,1 0,0 0,0-1,1 1,1-1,12 11,-11-12,0 1,0-2,21 12,-24-15,0 0,1-1,-1 0,1 0,-1-1,1 0,-1 0,12 1,172-3,-72 0,-102 0,0 2,23 3,-32-3,0 1,0 0,0 0,-1 1,1-1,0 1,10 7,-14-8,0 0,0 0,0 0,-1 1,1-1,-1 1,1-1,-1 1,0 0,0 0,0 0,-1 0,1 0,-1 0,2 5,-1 1,-1 1,0-1,-1 1,-1 12,0 18,-6 68,7-107,0 0,0 0,0 1,0-1,0 0,0 0,0 1,1-1,-1 0,0 0,1 0,-1 0,1 1,0-1,-1 0,1 0,0 0,0 0,0 0,0 0,0-1,0 1,0 0,0 0,0-1,0 1,0 0,0-1,1 1,-1-1,0 1,1-1,-1 0,0 1,1-1,1 0,7 1,0 0,0-1,0 0,11-1,-7 0,-12 1,1 0,-1 0,1 0,0 0,-1 0,1 0,0 1,-1-1,1 1,-1 0,1 0,-1 0,1 0,-1 0,4 2,-5-2,0 1,1-1,-1 1,0 0,0-1,0 1,0 0,0-1,-1 1,1 0,0 0,-1 0,0 0,1-1,-1 1,0 0,0 0,0 0,0 0,-1 2,-1 2,1 0,-1-1,0 1,-1-1,1 1,-1-1,0 0,-1 0,0 0,0-1,0 1,0-1,-1 0,-7 6,-7 4,0-1,-31 16,-68 27,47-24,16 0,20-11,-81 53,-5 3,100-66,-1 0,-1-1,-44 14,26-14,23-6,1 1,0 0,0 1,-30 14,-15 22,48-31,-1 0,-1-1,-18 9,34-19,-1 0,1 1,-1-1,1 0,-1 0,0 1,1-1,-1 0,1 0,-1 0,0 0,1 1,-1-1,0 0,1 0,-1 0,0 0,1-1,-1 1,0 0,1 0,-1 0,1 0,-1 0,0-1,1 1,-1 0,1-1,-1 1,1 0,-1-1,1 1,-1 0,1-1,-1 1,1-1,-1 1,1-1,0 1,-1-1,1-1,-1 1,1-1,-1 1,1-1,0 1,0-1,0 0,0 1,0-1,0 1,0-1,0 1,1-1,0-2,2-2,0 1,0 0,1-1,0 1,0 0,0 1,6-6,40-31,-23 20,-2-2,-1 0,-1-2,19-28,32-35,-36 48,-13 12,1 1,2 1,1 1,50-34,306-181,-327 208,-37 20,0 1,35-27,-33 22,-19 15,-17 9,-292 156,206-112,52-28,-1-1,-1-2,-1-2,-76 19,-5 1,12-2,-129 24,246-60,1-1,-1 1,0-1,1 1,-1-1,0 0,0 0,1 0,-1 0,0 0,0 0,0-1,1 1,-3-1,3 0,0 1,0-1,0 0,0 0,0 1,0-1,0 0,0 0,0 0,1 0,-1 0,0 0,1 0,-1 0,1 0,-1 0,1-1,-1 1,1 0,0-2,-1-4,0 0,1-1,0 1,0 0,1 0,0 0,3-12,3-3,12-22,-10 25,-7 14,0 0,0 1,0-1,1 0,0 1,0-1,0 1,1 0,-1 0,1 0,0 1,1-1,-1 1,1 0,-1 0,1 0,7-3,5 0,-6 2,0 0,13-8,-23 11,1 0,0 0,-1 1,1-2,-1 1,1 0,-1 0,0 0,0-1,1 1,-1 0,0-1,0 1,0-1,-1 1,1-1,0 1,-1-1,1 0,0-3,-1 4,-1 0,1 0,0 1,0-1,-1 0,1 0,-1 0,1 0,-1 0,1 1,-1-1,0 0,1 0,-1 1,0-1,0 0,1 1,-1-1,0 1,0-1,0 1,0-1,0 1,0 0,0-1,0 1,0 0,0-1,-2 1,-2-1,-1 1,1-1,-1 1,-7 0,5 1,0 0,0 1,-1 0,2 0,-1 0,0 1,1 0,-1 1,1 0,0 0,0 0,1 0,-1 1,1 0,0 0,0 1,-7 9,-7 10,2 1,-29 52,44-72,-24 53,19-40,0 0,-15 23,16-30,0 0,-8 24,13-28,-2 1,1-1,-1 0,0 0,-1 0,0 0,0-1,-1 0,-8 9,4-8,-4 4,-1 0,0-1,-20 12,26-18,-3 2,-1 0,0 0,-1-1,0 0,0-1,0-1,-19 4,23-6,1 0,-1 0,0 1,1 0,-18 8,9-1,-29 21,26-17,13-9,0 0,0 0,-8 9,11-10,1 1,0-1,0 1,1 0,-1 0,1 0,1 1,-1-1,1 1,0-1,0 1,1 0,-1 0,2-1,-1 1,1 6,-1-7,1 0,0 0,0 0,0 0,1 0,-1 0,1 0,1 0,-1 0,1-1,0 1,0 0,1-1,-1 0,1 1,0-1,1 0,-1 0,1 0,0-1,6 6,106 72,-38-29,-74-50,0 1,-1 0,0 0,0 0,0 1,0-1,0 1,-1-1,0 1,1 0,-2 0,1 0,1 4,-2-6,0-1,0 1,0 0,0-1,1 1,-1 0,0-1,1 1,-1-1,1 0,0 0,0 1,-1-1,1 0,0 0,0 0,0-1,0 1,0 0,1-1,-1 1,0-1,3 1,7 0,1 0,24 0,-22-1,269-7,-271 6,1-1,-1 0,1 0,15-6,-22 6,-1-1,0 1,0-1,-1 0,1 0,-1-1,1 0,-1 0,0 0,6-7,-6 6,1-1,0 1,0 1,0-1,1 1,0 0,-1 0,13-4,1-1,85-50,13-7,-28 30,-64 27,-1-1,0 0,30-19,-44 22,14-9,42-33,-60 43,-3 1,0 1,1 0,0 0,0 0,0 1,1-1,-1 1,1 1,11-5,-10 7,-10 5,-12 7,12-10,-9 8,-5 4,-1-1,-1 0,-25 14,-48 21,30-14,-2-3,-102 36,70-41,-109 17,126-33,-1-3,-132-3,206-3,0-1,0-1,0 1,0-1,0 0,0 0,0-1,0 1,0-1,0 0,1-1,0 1,-1-1,1 0,0 0,0 0,1-1,-1 0,1 1,0-1,0 0,0 0,1-1,-1 1,1-1,1 0,-1 0,1 0,0 0,0 0,0-1,0-6,-1-3,0 0,-1 0,-1 0,0 0,-1 1,-11-17,17 30,0 0,0 1,-1-1,1 1,0-1,-1 1,1-1,-1 1,1-1,-1 1,1-1,-1 1,1-1,-1 1,1 0,-1-1,0 1,1 0,-1-1,0 1,1 0,-1 0,0 0,1 0,-1-1,0 1,0 0,1 0,-1 0,0 0,1 0,-1 0,0 1,1-1,-1 0,0 0,1 0,-1 1,0-1,1 0,-1 1,0-1,1 0,-1 1,1-1,-1 0,1 1,-1-1,1 1,-1 0,-4 4,1 0,0 1,0-1,-3 7,2-4,-10 14,-12 19,6-6,-8 18,23-42,-1 1,0-1,-2 1,1-1,-1-1,-1 1,-17 13,2 0,17-17,-1 0,1-1,-1 0,0-1,-16 8,-50 18,74-31,-31 11,16-6,-25 12,37-15,-1 1,1-1,0 1,0 0,0 0,0 0,1 1,-1-1,-4 8,-21 33,-26 57,45-84,-17 23,14-21,5-7,-7 11,-1-2,-19 21,30-38,0-1,0 0,-1 0,0 0,1-1,-1 1,0-1,0 0,0-1,-1 0,-8 2,-6 1,-17 5,-1-2,0-1,-1-2,-40 0,36-4,23-1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3:43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3722 24575,'2'-1'-523,"1"-1"0,-1 1 0,1 0 0,0-1 0,0 1 0,0 0 0,0 0 0,0 1 0,0-1-1,5 0 1,6-2-2163,-2 0 2090,83-25 774,-79 23 340,0-1 1,0-1 0,26-15-1,-38 19-406,-1 1 1,0-1-1,1 0 0,-1 0 0,0 0 0,0 0 1,-1-1-1,1 1 0,-1-1 0,0 1 0,0-1 0,0 0 1,-1 1-1,1-1 0,-1 0 0,1-5 0,0-5 739,-1-1 0,0 1 0,-3-20 0,1 19-360,1 0 0,2-18 0,0 17-491,-1 5 0,1 1 0,0-1 0,0 1 0,2 0 0,6-17 0,-8 25 0,0-1 0,0 1 0,0 0 0,0 0 0,0-1 0,1 1 0,-1 0 0,1 1 0,-1-1 0,6-2 0,34-14 0,-22 11 0,0-3 0,-1-1 0,0-1 0,0 0 0,-2-1 0,27-25 0,-16 14 0,-17 15 0,0-1 0,14-17 0,-21 22 0,-1 0 0,1 0 0,-1-1 0,0 1 0,-1-1 0,0 0 0,0 1 0,2-8 0,-1-5 0,-1 0 0,0-1 0,-2 0 0,-2-21 0,-15-72 0,16 111 0,1-1 0,-1 0 0,1-1 0,0 1 0,0 0 0,0 0 0,0 0 0,0 0 0,0-1 0,0 1 0,1 0 0,-1 0 0,1 0 0,0 0 0,0 0 0,0 0 0,1-2 0,0 2 0,0 0 0,0 0 0,1 0 0,-1 0 0,1 0 0,-1 1 0,1-1 0,-1 1 0,1 0 0,0 0 0,0-1 0,4 1 0,77-32 0,9-3 0,-41 20 0,85-24 0,-118 37 0,11-2 0,-29 5 0,0 0 0,0-1 0,-1 1 0,1 0 0,0 0 0,-1-1 0,1 1 0,0 0 0,-1-1 0,1 1 0,-1-1 0,1 1 0,0-1 0,-1 1 0,1-1 0,-1 1 0,0-1 0,1 1 0,-1-1 0,1 1 0,-1-1 0,0 0 0,0 1 0,1-1 0,-1 0 0,0 1 0,0-1 0,0 0 0,0 1 0,0-2 0,-9-40 0,6 35 0,1-1 0,0 0 0,1 0 0,-1-11 0,2 16 0,0 0 0,1 0 0,-1 1 0,1-1 0,-1 0 0,1 0 0,0 1 0,1-1 0,-1 0 0,0 1 0,1-1 0,0 1 0,-1 0 0,1-1 0,0 1 0,4-3 0,14-11 0,1 2 0,0 0 0,41-20 0,-22 13 0,-29 16 0,0 1 0,0 0 0,0 1 0,0 0 0,1 0 0,-1 1 0,23-1 0,19-4 0,-1-4 0,1 3 0,76-2 0,-125 10 0,1-1 0,-1 1 0,0-1 0,1 0 0,-1 0 0,0 0 0,0 0 0,1 0 0,-1-1 0,0 0 0,0 0 0,6-4 0,-1-1 0,1-1 0,16-17 0,-21 19 0,0 1 0,0 0 0,0 0 0,1 0 0,0 1 0,0-1 0,0 1 0,0 0 0,1 1 0,0-1 0,0 1 0,12-3 0,139-32 0,-115 27 0,-36 9 0,0 0 0,0 0 0,0 0 0,0 1 0,1 0 0,-1 0 0,0 0 0,16 2 0,-7 1 0,31 10 0,-32-8 0,1 0 0,20 2 0,-31-5 0,0-1 0,1 0 0,-1 0 0,0 0 0,0 0 0,0-1 0,1 0 0,-1 0 0,0 0 0,0-1 0,5-2 0,70-35 0,-34 13 0,-11 6 0,-20 12 0,-1 0 0,-1 2 0,27-10 0,-30 12 0,-1 0 0,1-1 0,-1 0 0,0-1 0,0 0 0,-1 0 0,1 0 0,10-13 0,-6 7 0,24-16 0,32-19 0,-65 45 0,-1 1 0,1-1 0,-1 0 0,1 1 0,0-1 0,0 1 0,0 0 0,0 0 0,0 0 0,0 1 0,6-1 0,7 1 0,26 2 0,3 0 0,-41-2 0,0 0 0,0-1 0,0 0 0,0 0 0,0 0 0,0-1 0,0 1 0,-1-1 0,1 0 0,-1 0 0,1 0 0,3-4 0,4-3 0,0 0 0,16-17 0,-21 18 0,0 1 0,0 1 0,1-1 0,0 1 0,0 0 0,1 1 0,-1 0 0,14-6 0,-7 6 0,-12 4 0,1 0 0,-1 0 0,1 0 0,-1-1 0,0 1 0,1-1 0,-1 1 0,0-1 0,0 0 0,0 0 0,-1 0 0,1-1 0,0 1 0,-1-1 0,0 1 0,0-1 0,3-3 0,2-4 0,1 1 0,0 0 0,1 0 0,14-11 0,-10 9 0,1 0 0,-11 8 0,0 1 0,0 0 0,0 0 0,0-1 0,0 0 0,-1 1 0,1-1 0,-1 0 0,0 0 0,0 0 0,0 0 0,-1-1 0,1 1 0,-1 0 0,0-1 0,0 1 0,0-1 0,0 1 0,0-8 0,-3-78 0,2-61 0,15 61 0,-14 81 0,1 0 0,-1 0 0,1 0 0,1 0 0,0 0 0,0 0 0,1 1 0,0 0 0,0-1 0,1 1 0,0 1 0,0-1 0,1 1 0,0-1 0,0 2 0,1-1 0,-1 0 0,1 1 0,14-7 0,3-1 0,71-36 0,-79 42 0,1 0 0,0 1 0,33-7 0,-49 13 0,1-1 0,0 1 0,-1 0 0,1-1 0,-1 1 0,1-1 0,-1 1 0,1-1 0,-1 1 0,1-1 0,-1 0 0,0 0 0,1 0 0,-1 0 0,0 0 0,0 0 0,0 0 0,0 0 0,0 0 0,0 0 0,0-1 0,0 1 0,1-2 0,5-8 0,1 2 0,0 0 0,1 1 0,0 0 0,0 0 0,1 1 0,15-9 0,-11 8 0,-2-1 0,0 0 0,20-18 0,-22 15 0,1 1 0,1 1 0,0 0 0,1 0 0,0 1 0,0 0 0,1 1 0,0 1 0,1 0 0,0 0 0,0 1 0,26-6 0,-36 11 0,0 0 0,-1 0 0,1-1 0,-1 0 0,0 0 0,1 0 0,-1 0 0,0 0 0,0-1 0,4-3 0,1-3 0,0 0 0,11-14 0,-19 22 0,28-34 0,54-50 0,-26 26 0,-41 41 0,1 1 0,33-27 0,-44 40 0,0 1 0,0 1 0,0-1 0,0 1 0,0 0 0,1 0 0,-1 0 0,1 1 0,0 0 0,-1 0 0,1 1 0,0-1 0,6 1 0,-3 0 0,0 0 0,0-1 0,-1 0 0,1-1 0,17-4 0,11-9 0,-16 6 0,0 1 0,31-7 0,-47 14 0,-1 0 0,0 0 0,0-1 0,0 1 0,0-1 0,6-2 0,-9 3 0,-1 0 0,0 0 0,1 0 0,-1 0 0,0 0 0,0 0 0,1-1 0,-1 1 0,0 0 0,0 0 0,-1-1 0,1 1 0,0 0 0,0-1 0,-1 1 0,1-1 0,-1 1 0,1-1 0,-1 1 0,0-1 0,0-1 0,0-6 0,0 1 0,-1-1 0,-1 0 0,-4-15 0,3 15 0,1 0 0,0 0 0,1-1 0,0-11 0,1 18 0,0 0 0,0 0 0,1 0 0,0 0 0,0 0 0,0 0 0,0 0 0,0 0 0,1 1 0,-1-1 0,1 0 0,0 1 0,0-1 0,0 1 0,0 0 0,0-1 0,5-2 0,-1 0 0,1 1 0,0-1 0,0 1 0,1 1 0,0-1 0,-1 1 0,1 1 0,0-1 0,1 1 0,-1 0 0,0 1 0,15-2 0,6 2 0,0 1 0,41 6 0,-27-3 0,182 9 0,-216-12 0,39 2 0,-45-2 0,0 0 0,0-1 0,0 1 0,0-1 0,0 0 0,0 1 0,0-2 0,-1 1 0,1 0 0,0 0 0,-1-1 0,6-3 0,0-1 0,-4 2 0,1 0 0,0 1 0,0-1 0,0 1 0,0 0 0,7-3 0,-11 6 0,1-1 0,-1 1 0,1 0 0,-1 0 0,0-1 0,1 1 0,-1 0 0,1 0 0,-1 0 0,1 0 0,-1 1 0,1-1 0,-1 0 0,0 0 0,1 1 0,-1-1 0,1 1 0,-1-1 0,0 1 0,0 0 0,1-1 0,-1 1 0,0 0 0,0 0 0,0 0 0,0 0 0,0-1 0,0 1 0,0 1 0,0-1 0,1 2 0,4 6 0,0 0 0,-1 1 0,0 0 0,-1 0 0,-1 1 0,1-1 0,-2 0 0,3 18 0,-3-15 0,1-1 0,0 1 0,1 0 0,0-1 0,9 16 0,-12-25 0,1-1 0,0 0 0,0 1 0,-1-1 0,1 0 0,1 0 0,-1 0 0,0-1 0,0 1 0,1 0 0,-1-1 0,1 1 0,0-1 0,-1 0 0,1 0 0,3 1 0,0 0 0,0-1 0,-1 0 0,1-1 0,0 1 0,-1-1 0,1 0 0,6-1 0,-12 1 0,0 0 0,0 0 0,0 0 0,1 0 0,-1 0 0,0 0 0,0 0 0,0 0 0,0 0 0,1 0 0,-1 0 0,0 0 0,0-1 0,0 1 0,0 0 0,1 0 0,-1 0 0,0 0 0,0 0 0,0 0 0,0-1 0,0 1 0,0 0 0,0 0 0,0 0 0,0 0 0,1-1 0,-1 1 0,0 0 0,0 0 0,0 0 0,0 0 0,0-1 0,0 1 0,0 0 0,0 0 0,0 0 0,0 0 0,0-1 0,0 1 0,-1 0 0,1 0 0,0 0 0,0 0 0,0 0 0,0-1 0,0 1 0,0 0 0,0 0 0,0 0 0,-1 0 0,1 0 0,0-1 0,0 1 0,0 0 0,0 0 0,0 0 0,-1 0 0,1 0 0,0 0 0,0 0 0,0 0 0,-1 0 0,-13-13 0,8 9 0,5 2 0,0 1 0,0 0 0,1-1 0,-1 1 0,1-1 0,-1 1 0,1-1 0,-1 1 0,1-1 0,0 1 0,0-1 0,0 1 0,0-1 0,0 1 0,0-1 0,0 1 0,1-1 0,-1 1 0,1-1 0,-1 1 0,1-1 0,0 1 0,-1-1 0,1 1 0,0 0 0,0 0 0,1-2 0,4-4 0,0 0 0,0 0 0,9-8 0,-15 15 0,14-11 0,0 0 0,0 1 0,1 0 0,1 0 0,0 2 0,0 0 0,1 1 0,0 0 0,0 1 0,1 1 0,0 0 0,0 1 0,0 1 0,0 0 0,22 1 0,-3 5 0,-31-2 0,-1 0 0,1 0 0,-1-1 0,1 0 0,-1 0 0,1 0 0,8-1 0,186-36 0,-188 34 0,0 0 0,20-8 0,-20 6 0,1 1 0,14-4 0,134-18 0,-158 26 0,0-1 0,0 1 0,0 0 0,0 0 0,-1 1 0,1-1 0,0 0 0,0 1 0,0 0 0,0-1 0,0 1 0,-1 0 0,1 0 0,-1 1 0,1-1 0,0 0 0,-1 1 0,0-1 0,1 1 0,-1 0 0,3 3 0,1 2 0,1 2 0,-1-1 0,-1 0 0,7 15 0,9 11 0,0 2 0,-16-27 0,0 0 0,1 0 0,0-1 0,9 11 0,-11-16 0,0-1 0,0 0 0,0 0 0,0 0 0,0 0 0,0 0 0,1-1 0,-1 0 0,1 0 0,-1 0 0,1 0 0,-1-1 0,9 1 0,-5 0 0,0 0 0,1 0 0,8 3 0,91 37 0,-100-39 0,0 1 0,0 1 0,-1-1 0,1 1 0,-1 0 0,13 10 0,-16-10 0,0-1 0,0 1 0,-1 1 0,1-1 0,-1 0 0,0 1 0,0-1 0,-1 1 0,1 0 0,2 9 0,44 127 0,-45-133 0,1 0 0,0-1 0,1 1 0,-1-1 0,2 1 0,-1-2 0,13 11 0,-8-6 0,-7-9 0,-1 1 0,0-1 0,1 0 0,-1 0 0,1 0 0,6 2 0,17 11 0,-15-7 0,1-1 0,-1 0 0,1 0 0,1-1 0,0-1 0,20 6 0,12 5 0,-34-10 0,-1 0 0,0 0 0,-1 2 0,1-1 0,-1 1 0,11 11 0,-9-8 0,-5-3 0,0 0 0,-1 0 0,0 0 0,-1 1 0,0 0 0,5 11 0,-2-3 0,0-3 0,-1 0 0,-1 0 0,-1 0 0,-1 1 0,0 0 0,3 21 0,-6-26-91,1-1 0,0 1 0,0-1 0,1 1 0,1-1 0,0 0 0,0 0 0,1-1 0,0 1 0,0-1 0,1 0 0,1 0 0,0 0 0,7 6 0,0-3-6735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2T20:33:40.989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3525,'1'0,"1"0,-1-1,0 1,0-1,1 1,-1-1,0 1,0-1,0 0,0 1,0-1,0 0,0 0,0 0,1-1,15-19,-14 16,9-12,0 0,-2-1,0 0,-2 0,0-1,-1 0,-1 0,5-29,-8 35,1 0,0 0,1 0,1 0,0 1,1 0,1 0,0 1,1-1,11-11,12-13,44-46,-61 68,0 1,1 0,28-17,107-50,-90 50,93-60,12-11,-19 13,-144 86,-1 0,0 1,-1 0,1 0,0-1,0 1,0 0,0 0,0 1,0-1,0 0,0 1,1-1,-1 1,0-1,3 1,-4 0,-1 0,0 0,1 1,-1-1,0 0,0 0,1 0,-1 1,0-1,0 0,1 0,-1 0,0 1,0-1,0 0,0 1,1-1,-1 0,0 0,0 1,0-1,0 0,0 1,0-1,0 0,0 1,0-1,0 0,0 0,0 1,0-1,0 0,0 1,0-1,0 0,-1 1,1-1,0 0,0 1,-7 12,7-13,-3 4,0 0,0-1,-1 1,1-1,-1 0,1 0,-1 0,0 0,-5 2,-43 20,32-17,-49 23,2 2,-85 57,148-88,0 1,0 0,0 1,1-1,-6 7,9-10,-1 0,1 1,0-1,0 0,0 0,0 0,-1 1,1-1,0 0,0 0,0 0,0 1,0-1,0 0,0 0,0 1,0-1,0 0,0 0,0 1,0-1,0 0,0 0,0 1,0-1,0 0,0 0,0 0,0 1,1-1,-1 0,0 0,0 0,0 1,0-1,1 0,-1 0,0 0,2 1,-1-1,1 0,-1 0,1 0,-1 1,1-2,0 1,-1 0,1 0,-1 0,4-1,25-7,32-12,8-2,-64 20,131-32,-110 29,1 1,0 0,29 1,-54 3,0 0,0 0,0 0,1 1,-1-1,0 1,0-1,0 1,0 0,5 2,-6-2,-1 0,0 0,0 0,0 0,0 0,0 1,0-1,0 0,0 0,0 0,-1 1,1-1,-1 0,1 1,-1-1,1 1,-1-1,0 0,0 1,0-1,0 1,0 2,-1 5,0 1,-1 0,-1-1,1 1,-2-1,1 0,-9 14,-43 62,33-53,-37 44,43-56,14-19,1 1,0 0,-1-1,1 1,0 0,0 0,0 0,0 0,1 0,-1 0,1 0,-1 2,1-3,0 0,1 0,-1 0,0 0,1-1,-1 1,1 0,-1 0,1-1,0 1,-1 0,1-1,0 1,-1 0,1-1,0 1,0-1,0 1,0-1,0 1,0-1,-1 0,1 1,0-1,0 0,0 0,0 0,0 0,0 0,2 0,29 4,1-3,57-2,-64 0,37-4,1-2,87-22,-1 1,-43 14,1 4,112 3,-213 7,2 0,0 0,0 1,0 0,11 2,-18-3,-1 1,1-1,0 1,0 0,0-1,-1 1,1 0,0 0,-1 0,1 0,-1 0,1 1,-1-1,1 0,-1 1,0-1,0 0,0 1,0 0,0-1,0 1,-1-1,1 1,0 2,0 3,0-1,-1 1,0 0,0-1,0 1,-1 0,-1-1,1 1,-4 6,-26 61,20-51,7-13,-1 0,0 0,-1 0,0 0,-14 15,20-25,0 1,0-1,0 0,0 0,-1 1,1-1,0 0,0 0,-1 1,1-1,0 0,0 0,-1 1,1-1,0 0,-1 0,1 0,0 0,-1 0,1 1,0-1,-1 0,1 0,0 0,-1 0,1 0,-1 0,1 0,0 0,-1 0,1 0,0 0,-1 0,1 0,-1-1,-3-11,5-18,28-80,-9 41,7-6,-21 61,0 0,-1-1,0 1,-2-1,0 0,-1 0,1-15,-3 28,-1 0,1-1,-1 1,0 0,1 0,-1 0,0 0,0 1,0-1,-1 0,1 0,-1 0,1 1,-1-1,1 1,-1-1,0 1,0 0,0-1,0 1,0 0,0 0,0 0,0 0,0 1,-5-2,-5-1,-2 0,1 0,-20 0,23 2,-107-2,28 2,87 1,1 0,-1 0,0 0,1-1,-1 1,0 0,1-1,-1 1,1-1,-1 0,1 0,-1 1,1-1,-1 0,1 0,0 0,0 0,-3-2,3 0,0 1,-1 0,1 0,0-1,0 1,0 0,0-1,1 1,-1-1,1-3,0-3,0 0,0 1,2-1,-1 0,5-14,-1 12,-1 0,2-1,0 2,12-18,37-39,-19 25,102-113,-138 155,1-1,-1 1,0 0,1-1,-1 1,0 0,1 0,-1-1,0 1,1 0,-1-1,0 1,0-1,0 1,1 0,-1-1,0 1,0-1,0 1,0 0,0-1,0 1,0-1,0 1,0-1,-10 5,-2 1,10-4,1-1,-1 1,0 0,0-1,0 0,1 1,-1-1,0 0,0 0,0 0,1 0,-1 0,0 0,0-1,0 1,1 0,-1-1,0 1,0-1,1 0,-3-1,2 1,1 0,0 0,0-1,0 1,0-1,0 1,0-1,0 1,0-1,1 0,-1 1,1-1,-1 0,1 1,0-1,0 0,0 0,0 1,0-1,1-3,0-7,2 0,-1 0,2 0,0 1,8-18,3 2,19-27,-11 12,-16 29,14-23,-2 12,1 0,2 2,0 0,36-26,114-72,-151 106,4-2,1 2,44-19,-53 24,-1 0,-1-1,0 0,-1-1,20-19,-4 4,-20 18,200-158,50-41,-12-15,-107 95,-81 75,-31 29,-1-2,-1 0,28-36,-15 5,-29 37,2 0,1 1,0 1,1 0,35-28,-30 33,-20 12,0-1,0 1,0 0,1 0,-1 0,0 0,0 0,0 0,0 0,0 0,1-1,-1 1,0 0,0 0,0 0,1 0,-1 0,0 0,0 0,0 0,0 0,1 0,-1 0,0 0,0 0,0 0,1 0,-1 0,0 0,0 1,0-1,0 0,1 0,-1 0,0 0,0 0,0 0,0 0,0 0,1 1,-1-1,0 0,0 0,0 0,0 0,0 0,0 0,0 1,-3 9,-12 11,-20 15,-2-2,-59 44,-6 5,56-44,-31 28,66-56,0 1,1 0,0 0,-9 18,17-27,0 1,0 0,1-1,-1 1,1 0,0 0,0 0,0 6,1-9,0-1,0 1,0 0,0-1,0 1,0-1,0 1,1 0,-1-1,0 1,1-1,-1 1,0 0,1-1,-1 1,1-1,-1 1,1-1,-1 1,1-1,0 1,1 0,-1-1,1 0,-1 1,1-1,0 0,-1 0,1 1,-1-1,1 0,-1 0,1-1,0 1,-1 0,2-1,9-2,0-1,0 0,-1 0,16-9,27-10,-49 21,1 0,-1 1,0 0,0 0,1 0,-1 1,1-1,7 1,-12 0,0 0,0 1,0-1,0 0,0 0,-1 0,1 0,0 1,0-1,0 0,0 1,0-1,0 1,-1-1,1 1,0-1,0 1,-1 0,1-1,-1 1,1 0,0-1,-1 1,1 0,-1-1,1 2,-1 1,1-1,-1 0,0 0,0 0,0 0,0 0,0 0,0 0,-1 0,0 4,-2 3,-1-1,0 1,-10 15,-12 9,-2-1,-1-1,-56 46,50-47,16-13,-34 30,-55 62,101-97,7-12,0 1,0-1,0 0,0 0,0 0,1 0,-1 0,0 0,0 0,0 1,0-1,0 0,0 0,0 0,0 0,1 0,-1 0,0 0,0 0,0 0,0 0,0 0,1 0,-1 1,0-1,0 0,0 0,0 0,0 0,1 0,-1 0,0 0,0 0,0 0,0-1,1 1,-1 0,0 0,0 0,0 0,0 0,0 0,1 0,27-12,-21 8,30-11,55-16,-20 8,-71 23,0-1,0 1,1-1,-1 1,0 0,1-1,-1 1,0 0,1 0,-1 0,1 0,0 0,-1 0,-1 1,0-1,1 0,-1 0,0 0,0 0,0 0,1 1,-1-1,0 0,0 0,0 0,1 1,-1-1,0 0,0 0,0 1,0-1,0 0,1 0,-1 1,0-1,0 0,0 0,0 1,0-1,0 0,0 0,0 1,0-1,0 0,-1 1,0 4,-1-1,0 0,0 1,0-1,-4 4,-10 15,-1-2,-2 0,-24 22,23-24,-27 25,-71 50,-62 29,142-100,26-16,1-1,-1 1,1 1,1 0,0 1,-9 9,18-17,1-1,-1 1,1-1,-1 1,1-1,-1 1,1 0,-1-1,1 1,0 0,0-1,-1 1,1 0,0-1,0 1,0 0,0 0,0-1,0 1,0 0,0 0,0 0,1 0,-1-1,1 1,-1-1,1 0,-1 1,1-1,-1 1,1-1,0 0,-1 1,1-1,0 0,-1 0,1 1,0-1,-1 0,1 0,0 0,1 0,5 1,0-1,0 0,14-3,-17 3,54-9,113-33,-39 8,-113 30,31-7,73-9,-121 20,0 0,0 0,0 0,1 0,-1 0,0 0,0 0,0 0,0 1,0-1,0 1,0-1,0 1,0 0,-1 0,4 1,-5-1,1 0,0 0,-1 0,1 0,-1 0,1 0,-1 0,0 0,1 0,-1 0,0 0,0 0,0 0,0 0,0 0,0 0,0 0,0 0,-1 0,1 0,0 0,-1 0,1 0,0 0,-1 0,0 0,1 0,-1 0,-1 1,-6 9,0 0,-1 0,-1 0,-19 16,-51 34,66-50,-183 113,22-15,110-69,49-32,0 1,1 1,0 0,2 0,-1 2,-17 18,31-30,0 0,0 0,0 0,0 0,0 0,0 0,1 0,-1 0,0 0,0 0,0 0,0 0,0 0,0 0,0 0,0 0,0 0,0 0,0 0,0 0,0 0,0 0,0 0,0 0,0 0,0 1,0-1,0 0,0 0,0 0,0 0,0 0,0 0,0 0,0 0,0 0,0 0,0 0,0 0,0 0,0 0,0 0,0 0,0 0,0 1,0-1,0 0,0 0,0 0,0 0,0 0,0 0,0 0,0 0,0 0,9-4,13-9,26-17,81-38,-117 63,27-8,-36 12,-1 0,0 1,0-1,1 1,-1-1,0 1,1 0,-1 0,1 0,-1 0,0 0,1 0,-1 1,1-1,-1 1,0-1,0 1,1 0,3 2,-5-2,0 1,0-1,0 0,0 1,0-1,0 1,0-1,-1 1,1 0,-1-1,1 1,-1-1,0 1,0 0,0-1,0 1,0 0,0-1,0 1,-1 3,-13 35,12-35,-5 8,0 0,-11 15,-10 16,21-31,0-1,-1 1,-1-1,0 0,-1-1,0 0,-19 15,29-26,0 0,0 0,-1 1,1-1,0 0,0 0,-1 0,1 0,0 1,0-1,-1 0,1 0,0 0,0 0,-1 0,1 0,0 0,-1 0,1 1,0-1,-1 0,1 0,0 0,-1 0,1 0,0-1,-1 1,1 0,0 0,-1 0,-1-9,6-16,-3 23,4-14,1 0,0 1,1 0,17-26,-9 17,4-15,-13 26,15-25,67-108,-80 136,0-1,-1 0,-1 0,0-1,-1 1,-1-1,6-23,-10 32,0 0,0 0,-1-1,1 1,-1 0,0 0,0 0,-1 1,1-1,0 0,-1 0,-3-3,-7-17,7 7,0 1,2-1,0-1,-1-23,4-68,1 81,6-61,29-128,-21 140,-14 70,1-1,-2 1,1-1,-1 0,0 1,-1-10,0 13,0 0,0 1,0-1,0 1,-1-1,1 1,-1-1,0 1,0 0,0 0,0 0,0 0,0 0,0 0,-1 1,1-1,-1 1,-2-2,-46-18,35 15,-25-12,37 15,0 1,-1-1,2 1,-1-1,0 0,1-1,-1 1,1-1,0 1,-3-5,-1-5,4 10,1 0,-1 0,1 0,0 0,1-1,-1 1,0-1,1 1,0-1,0 0,1 1,-1-1,1 0,-1 0,1 1,1-1,0-5,2 0,-1 1,0-1,1 0,1 1,0 0,0-1,1 1,0 1,0-1,11-10,15-11,-1-1,41-55,-42 50,59-59,2-1,-60 64,2 0,0 2,71-48,-93 70,-1 1,1 0,0 0,0 1,12-4,-19 8,-1 0,1 0,0 0,0 1,0-1,0 1,0 0,0-1,0 1,0 1,-1-1,1 0,0 0,0 1,0 0,0-1,0 1,-1 0,1 0,0 1,-1-1,1 0,-1 1,4 2,6 6,-8-6,0 0,1-1,-1 0,9 5,-11-7,0 0,0 0,0-1,0 1,0-1,0 1,0-1,0 0,1 0,-1 0,0 0,0 0,0 0,0 0,0-1,4 0,11-5,-1-1,0 0,0-1,16-11,-18 11,-1 0,-1-1,0 0,15-15,18-16,54-42,-60 48,1 1,56-34,-95 66,0 0,0 0,1 0,-1 0,0 1,1-1,-1 0,1 1,-1-1,1 1,-1-1,1 1,0 0,-1 0,1-1,-1 1,1 0,3 1,-4 0,1 0,-1 0,1 0,-1 0,0 1,0-1,1 0,-1 1,0-1,-1 1,1-1,0 1,0 0,0 2,9 21,2-2,0 1,18 22,-27-41,-1-1,1 1,-1 0,0 0,0-1,-1 1,0 0,0 0,1 9,-2 7,-1 21,-1-14,1-8,0-11,1-1,0 0,0 0,3 16,-2-22,-1 0,1 0,0 0,0 0,0 0,0-1,0 1,0 0,1 0,-1-1,1 1,-1-1,1 1,0-1,-1 0,1 1,0-1,0 0,0 0,0 0,0 0,0 0,0-1,4 2,11 1,1 0,0 0,0-2,0 0,0-1,0 0,0-1,29-6,-43 6,1 0,0 0,-1 0,1 1,0-1,-1 1,1 0,0 0,0 0,-1 0,9 2,-13-1,1-1,-1 0,1 1,-1-1,1 0,-1 1,0-1,1 1,-1-1,1 1,-1-1,0 1,0-1,1 1,-1-1,0 1,0-1,1 1,-1-1,0 1,0-1,0 1,0-1,0 1,0-1,0 1,0 0,0-1,-1 1,1-1,0 1,0-1,0 1,-1-1,1 1,0-1,-1 1,0 0,-15 19,-16 9,-2-2,-54 36,24-19,43-29,-104 80,106-78,0 0,2 1,0 1,-15 22,31-40,1-1,-1 1,0 0,1 0,-1 0,1-1,-1 1,1 0,-1 0,1 0,0 0,-1 0,1 0,0 0,0 0,0 0,0 0,0-1,0 1,0 0,0 0,0 0,0 0,1 0,-1 0,0 0,1 0,-1 0,1 0,-1-1,2 3,0-2,1 0,-1 0,0 0,1 0,-1 0,1-1,-1 1,0-1,1 1,0-1,-1 0,1 0,2 0,5 0,-1-1,1 0,-1 0,1-1,-1 0,12-4,52-24,-62 24,-7 5,0-1,0 1,0 0,-1 0,1 0,0 0,1 0,4 0,-8 1,0 0,0 0,0 1,-1-1,1 0,0 0,0 0,0 0,-1 1,1-1,0 0,0 1,-1-1,1 1,0-1,0 1,-1-1,1 1,0 0,0 0,-1 0,1 0,-1 0,0 0,1 0,-1 0,0 0,0 0,1 0,-1 1,0-1,0 0,-1 0,1 0,0 0,0 0,-1 2,-2 5,0 1,0-1,-1 1,-1-1,1 0,-11 12,-3 2,-22 21,-155 135,150-138,43-38,0-1,1 1,-1-1,1 1,-1 0,1 0,-1-1,1 1,0 0,0 0,0 0,-1 4,2-6,0 1,0-1,0 1,0-1,1 1,-1-1,0 1,0-1,0 1,0-1,1 1,-1-1,0 1,0-1,1 1,-1-1,0 0,1 1,-1-1,1 1,1 0,0 0,-1 0,1 0,-1-1,1 1,0-1,0 1,-1-1,4 1,26 2,-1-1,1-1,39-4,-30 1,48 3,-85-1,-1 0,0 0,0 1,1-1,-1 0,0 1,0 0,0-1,0 1,0 0,0 0,0 0,0 0,-1 1,1-1,0 0,-1 1,1-1,-1 1,1-1,-1 1,0 0,0-1,0 1,0 0,0 0,0 0,0-1,-1 1,1 0,-1 0,1 0,-1 0,0 0,0 0,-1 3,1 2,-1-1,0 0,0 0,-1 1,0-1,0 0,-1 0,0-1,0 1,-8 10,-18 16,-2-2,-43 35,13-13,-24 25,84-76,3-5,11-13,20-21,125-118,-112 116,85-59,98-46,-225 143,-1 0,1 0,0 0,0 0,0 1,0-1,0 1,6-1,-11 2,1 0,0 0,0 0,0 0,0 0,0 0,0 0,0 0,0 0,0 0,-1 0,1 0,0 0,0 0,0 0,0 0,0 0,0 0,0 0,0 0,0 0,-1 0,1 0,0 1,0-1,0 0,0 0,0 0,0 0,0 0,0 0,0 0,0 0,0 0,0 0,0 1,0-1,0 0,0 0,0 0,0 0,0 0,0 0,0 0,0 0,0 0,0 1,0-1,0 0,0 0,0 0,0 0,0 0,0 0,0 0,0 0,1 0,-1 0,0 0,0 0,0 1,0-1,0 0,0 0,0 0,0 0,0 0,0 0,1 0,-9 6,-7 2,0-1,-1 0,1-1,-1-1,-1 0,1-1,-27 4,41-8,0 0,0 1,0-1,1 0,-1 0,0 0,0 0,0 0,0-1,0 1,0 0,1-1,-1 1,0-1,0 0,1 1,-1-1,0 0,1 0,-1 0,1 0,-1 0,1 0,-1 0,1-1,0 1,0 0,0-1,0 1,0-1,0 1,0-1,1 1,-1-1,0 1,1-1,0 0,-1 1,1-4,-1-6,2 1,-1 0,2-1,-1 1,5-13,-4 13,3-11,1 0,2 0,0 0,1 1,1 0,1 1,1 0,27-32,-29 40,-1 1,0-1,-1 0,0-1,11-24,-18 36,-1-1,0 0,0 1,0-1,0 0,0 0,1 1,-1-1,-1 0,1 1,0-1,0 0,0 1,0-1,0 0,-1 1,1-1,0 0,-1 1,1-1,0 0,-1 1,1-1,-1 1,1-1,-1 1,0-1,1 1,-1-1,1 1,-2-1,-28-9,27 10,-1-1,1 0,-1 0,1 0,0 0,0 0,0-1,-4-2,1-1,1-1,1 0,-1 0,1 0,0 0,1 0,0-1,0 1,0-1,1 0,0 1,1-1,0 0,0 0,0 0,1-10,2-4,0 1,1 0,1-1,9-24,-11 36,-9 6,7 3,0-1,0 1,0 0,-1 0,1 0,0-1,0 1,0 0,0 0,0-1,0 1,0 0,0 0,0-1,0 1,0 0,0 0,0-1,0 1,0 0,0 0,0-1,0 1,0 0,0 0,0 0,0-1,1 1,-1 0,0 0,0-1,0 1,0 0,1 0,-1 0,0 0,1-1,8-9,-9 9,12-10,1 1,0 0,1 0,20-10,26-18,36-38,92-64,-187 140,0-1,0 0,1 0,-1 0,0 0,1 1,-1-1,1 1,-1-1,1 1,-1-1,1 1,-1 0,1 0,0 0,-1 0,4 0,-4 0,0 1,-1 0,1-1,0 1,0 0,-1-1,1 1,0 0,-1 0,1 0,0-1,-1 1,0 0,1 0,-1 0,1 0,-1 0,0 0,0 0,0 0,0 0,0 0,0 0,0 0,0 1,-1 13,-1-1,0 0,-1 0,-8 22,5-18,-6 36,11-48,1-1,0 1,0-1,0 1,1-1,0 0,0 1,0-1,1 0,4 10,-4-12,0 0,0 0,0 0,1-1,-1 1,1-1,0 1,0-1,0 0,0 0,0 0,0 0,0-1,1 1,-1-1,1 1,0-1,-1 0,1-1,0 1,-1 0,1-1,0 0,0 0,0 0,5-1,5 0,-1-1,1 0,-1-1,1 0,24-11,-27 9,0-1,0-1,0 0,-1 0,0-1,-1 0,12-14,14-10,-11 11,-14 11,1 0,0 1,1 0,23-13,-34 21,0 1,0-1,0 1,0-1,0 1,1 0,-1-1,0 1,0 0,0 0,0 0,0 0,1-1,-1 1,0 1,0-1,0 0,1 0,-1 0,0 1,0-1,0 0,0 1,0-1,0 1,0-1,0 1,0-1,0 1,0 0,0 0,0-1,-1 1,1 0,0 0,-1 0,1-1,0 1,0 1,2 5,0 1,0-1,0 0,2 13,0 1,0-10,0 0,0 0,1 0,0-1,11 13,-12-17,0 0,1-1,0 1,0-1,0 0,1-1,0 1,0-1,12 5,39 18,-47-21,1 1,0-2,0 0,1 0,0-1,-1 0,2-1,-1 0,17 1,-6-4,0-1,0-1,-1 0,42-11,-58 12,-1 0,1 0,0 0,0 1,0 0,0 0,-1 1,1 0,9 2,0 1,1 1,22 11,12-1,-42-13,0 0,0 0,0 1,-1 0,0 1,10 5,-12-5,0 1,-1 0,8 8,5 5,-6-8,-1-1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1:03:13.5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8020 58 24575,'-4'0'0,"1"-1"0,0 0 0,-1 0 0,1 0 0,0-1 0,0 1 0,0-1 0,0 0 0,0 1 0,-3-4 0,-18-10 0,6 9 0,0 1 0,-1 0 0,0 2 0,1 0 0,-27-1 0,-100 6 0,60 1 0,56-1 0,0 1 0,1 2 0,-46 12 0,45-9 0,0-1 0,0-2 0,-42 3 0,62-8 0,1 0 0,0 1 0,-1 0 0,1 0 0,0 1 0,0 0 0,0 0 0,0 1 0,0 0 0,1 1 0,-1-1 0,1 1 0,0 1 0,0 0 0,0 0 0,1 0 0,-8 9 0,-27 19 0,-70 46 0,-5 2 0,53-37 0,0-2 0,-97 45 0,133-73 0,12-5 0,1 1 0,0 0 0,-24 23 0,25-20 0,0-2 0,-1 1 0,-22 12 0,31-21 0,-1 1 0,1-1 0,0 1 0,0 0 0,1 0 0,-1 1 0,1 0 0,0-1 0,1 1 0,-1 1 0,-4 8 0,-1 4 0,2 0 0,-7 27 0,-15 34 0,17-54 0,1 0 0,1 1 0,2 0 0,-10 47 0,1 3 0,7-41 0,-7 65 0,16-90 0,-1 0 0,-1 0 0,1-1 0,-2 0 0,1 1 0,-1-1 0,-1 0 0,1-1 0,-1 1 0,-1-1 0,-11 14 0,-9 7 0,-51 43 0,38-37 0,26-21 0,-1-1 0,-1 0 0,0-1 0,0-1 0,-1 0 0,-1-1 0,0-1 0,0-1 0,-1 0 0,0-1 0,0-1 0,-26 5 0,-127 15 0,31-3 0,134-22 0,-1-1 0,0 1 0,1 0 0,-1 1 0,1-1 0,-1 1 0,1 0 0,0 1 0,0 0 0,0 0 0,0 0 0,0 1 0,-5 4 0,7-5 0,0 2 0,1-1 0,-1 0 0,1 1 0,0 0 0,0 0 0,1-1 0,-1 2 0,1-1 0,0 0 0,1 0 0,-1 1 0,1-1 0,0 0 0,0 11 0,1 108 0,0 0 0,-1-110 0,-1-1 0,0 0 0,-1 1 0,0-1 0,-1 0 0,-1 0 0,-7 13 0,10-23 0,0 1 0,-1-1 0,1 0 0,-1 0 0,0 0 0,0 0 0,0-1 0,-1 1 0,1-1 0,0 1 0,-1-1 0,0 0 0,0-1 0,1 1 0,-8 1 0,-67 13 0,56-12 0,14-3 0,-8 1 0,1 1 0,-1 0 0,1 1 0,-26 11 0,-3 2 0,-1-2 0,-1-3 0,0-1 0,-48 4 0,-36 9 0,96-17 0,9-2 0,0 1 0,-30 11 0,47-13 0,-1 0 0,1 0 0,0 1 0,0 0 0,1 0 0,-1 1 0,1 0 0,0 0 0,-11 14 0,13-14 0,-1 0 0,0-1 0,0 0 0,-1 0 0,1-1 0,-1 0 0,0 0 0,0 0 0,0-1 0,-1 0 0,1 0 0,-9 1 0,5-1 0,-1 1 0,2 1 0,-1 0 0,-16 9 0,24-12 0,1 0 0,-1 0 0,1 0 0,0 0 0,0 1 0,0-1 0,0 1 0,0-1 0,0 1 0,0-1 0,1 1 0,0 0 0,-1 0 0,1 0 0,0 0 0,0 0 0,0 5 0,1-7 0,0 1 0,0 0 0,0-1 0,0 1 0,0 0 0,1-1 0,-1 1 0,1-1 0,-1 1 0,1 0 0,-1-1 0,1 1 0,0-1 0,0 0 0,0 1 0,0-1 0,0 0 0,0 1 0,0-1 0,0 0 0,1 0 0,-1 0 0,0 0 0,1 0 0,-1 0 0,0-1 0,1 1 0,-1 0 0,1-1 0,0 1 0,-1-1 0,1 1 0,2-1 0,7 2 0,-1 1 0,0 0 0,-1 0 0,1 1 0,-1 0 0,1 1 0,-1 0 0,15 11 0,-19-12 0,-1 0 0,0 1 0,0-1 0,0 1 0,-1 0 0,1 0 0,-1 1 0,0-1 0,-1 1 0,1-1 0,-1 1 0,0 0 0,-1 0 0,1 0 0,-1 0 0,0 8 0,2 9 0,-2 48 0,-1-64 0,0 0 0,-1 0 0,0 0 0,-1 0 0,1-1 0,-1 1 0,-1-1 0,1 1 0,-1-1 0,0 0 0,-6 9 0,6-12 0,0 0 0,0-1 0,0 1 0,0-1 0,-1 0 0,1 0 0,-1 0 0,1 0 0,-1-1 0,0 0 0,0 1 0,1-2 0,-1 1 0,0 0 0,-7 0 0,-67-2 0,53 0 0,9 0 0,0 0 0,0 2 0,1 0 0,-28 5 0,37-4 0,0 0 0,0 0 0,0 1 0,0 0 0,1 0 0,-1 0 0,1 1 0,0 0 0,0 0 0,0 0 0,0 0 0,1 1 0,0 0 0,-6 8 0,0-2 0,-1 0 0,0 0 0,0-1 0,-1-1 0,0 0 0,-1 0 0,0-1 0,-1-1 0,-14 6 0,-70 18 0,73-25 0,1 1 0,0 2 0,-30 14 0,48-21 0,1 1 0,-1 0 0,1 1 0,-1-1 0,1 1 0,0 0 0,1 0 0,-1 1 0,1 0 0,-1-1 0,2 1 0,-1 1 0,0-1 0,1 1 0,0-1 0,0 1 0,1 0 0,0 0 0,0 0 0,0 0 0,0 0 0,1 0 0,0 1 0,1-1 0,-1 0 0,2 11 0,0 22 0,0-28 0,-1 0 0,0 0 0,0 0 0,-1 0 0,-3 15 0,3-23 0,0-1 0,0 1 0,0 0 0,0-1 0,-1 1 0,1-1 0,-1 0 0,1 1 0,-1-1 0,0 0 0,0 0 0,0 0 0,0 0 0,0-1 0,0 1 0,-1 0 0,1-1 0,-1 0 0,1 1 0,-1-1 0,1 0 0,-1 0 0,0 0 0,1-1 0,-6 2 0,-66 8 0,44-7 0,0 1 0,0 2 0,-45 15 0,73-20 0,-26 10 0,-1 0 0,1-2 0,-2-1 0,1-1 0,-1-1 0,-45 1 0,31-6 0,-3-2 0,0 2 0,-69 12 0,77-8 0,0-2 0,0-1 0,-44-4 0,40 0 0,0 2 0,-46 6 0,82-5 0,-1 1 0,1 0 0,0 1 0,0-1 0,0 2 0,0-1 0,0 1 0,1-1 0,-10 8 0,-50 51 0,9-10 0,53-48 0,-21 15 0,0 0 0,2 2 0,1 0 0,0 2 0,-20 28 0,33-38 0,0 1 0,-1-1 0,-1-1 0,0 0 0,0 0 0,-1-1 0,-1-1 0,1 0 0,-29 17 0,10-11 0,21-9 0,-1-1 0,0 0 0,0-1 0,0-1 0,-1 1 0,0-2 0,0 0 0,0 0 0,-13 1 0,0-2 0,1-1 0,0-1 0,0-2 0,-27-3 0,41 3 0,0-1 0,1 0 0,-1 0 0,0-1 0,1 0 0,0-1 0,0 0 0,0 0 0,1-1 0,0 0 0,0 0 0,-10-11 0,5 4 0,1 1 0,-1 0 0,-1 1 0,0 1 0,-1 0 0,0 1 0,-16-7 0,23 12 0,-1 1 0,1 0 0,-1 0 0,0 1 0,0 1 0,0-1 0,-1 1 0,1 1 0,0 0 0,0 0 0,0 1 0,-1 0 0,1 0 0,0 1 0,-9 3 0,5 1 0,0 0 0,0 1 0,0 0 0,1 1 0,0 0 0,0 1 0,1 1 0,0-1 0,1 2 0,-12 14 0,1-2 0,0-5 0,0 0 0,-1-1 0,-43 25 0,45-31 0,1 2 0,-1 0 0,2 1 0,0 1 0,1 1 0,-19 20 0,32-31 0,0-1 0,-1 0 0,0 0 0,0 0 0,0 0 0,-1-1 0,1 0 0,-1 0 0,0 0 0,0-1 0,0 0 0,0 0 0,0-1 0,0 1 0,-1-1 0,-6 0 0,-17 1 0,0-1 0,-35-4 0,19 0 0,19 5 0,0 0 0,-35 8 0,31-4 0,-60 3 0,83-9 0,0 0 0,0 0 0,0-1 0,0 0 0,0-1 0,1 0 0,-1 0 0,0 0 0,1-1 0,0 0 0,-1-1 0,-8-5 0,10 4 0,3 3 0,-1-1 0,0 0 0,1 1 0,-1 0 0,0 0 0,0 0 0,-6-1 0,9 3 0,1 0 0,-1 0 0,0 0 0,0 0 0,0 0 0,0 0 0,0 1 0,0-1 0,0 0 0,0 1 0,1-1 0,-1 1 0,0-1 0,0 0 0,0 1 0,1 0 0,-1-1 0,0 1 0,0 0 0,1-1 0,-1 1 0,1 0 0,-1-1 0,1 1 0,-1 0 0,1 0 0,-1 0 0,1 0 0,0 0 0,-1-1 0,1 1 0,0 0 0,0 0 0,0 0 0,0 0 0,0 0 0,0 0 0,0 0 0,0 0 0,0 1 0,0 2 0,0 0 0,-1-1 0,1 1 0,1 0 0,-1-1 0,1 1 0,-1 0 0,1-1 0,0 1 0,0 0 0,1 0 0,-1-1 0,1 0 0,0 1 0,-1-1 0,6 5 0,-6-6 0,1-1 0,-1 0 0,1 1 0,-1-1 0,1 0 0,-1 0 0,1 0 0,0 0 0,0-1 0,0 1 0,-1 0 0,1-1 0,0 1 0,0-1 0,0 0 0,0 1 0,0-1 0,0 0 0,0 0 0,0-1 0,0 1 0,0 0 0,0 0 0,-1-1 0,1 0 0,0 1 0,0-1 0,0 0 0,-1 0 0,1 1 0,0-2 0,-1 1 0,3-2 0,55-43 0,-50 37 0,1 1 0,0 0 0,0 1 0,1-1 0,0 2 0,0 0 0,1 0 0,-1 1 0,1 1 0,23-6 0,-23 7 0,0 2 0,1-1 0,-1 2 0,0-1 0,0 2 0,1 0 0,-1 0 0,0 1 0,0 1 0,0 0 0,0 0 0,-1 1 0,1 1 0,19 11 0,-23-11 0,0 1 0,0 0 0,-1 1 0,0 0 0,0 0 0,-1 0 0,0 1 0,0 1 0,-1-1 0,0 0 0,0 1 0,-1 0 0,0 0 0,-1 0 0,0 0 0,0 0 0,-1 1 0,0-1 0,0 13 0,2 25 0,-2 1 0,-6 58 0,3-102 0,1 0 0,-1 0 0,0 0 0,0 0 0,0 0 0,0 0 0,-1 0 0,1-1 0,-1 1 0,0-1 0,0 1 0,-1-1 0,1 0 0,-1 0 0,1 0 0,-1 0 0,0 0 0,0-1 0,-5 4 0,-4 1 0,0-1 0,0 0 0,0-1 0,-19 6 0,-9 3 0,-5 3-91,33-13-25,1 0 0,-1 0 0,1 1 0,0 0 1,0 1-1,1 0 0,-1 1 0,1 0 1,1 1-1,-14 13 0,5 3-6710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30.04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1162 92,'177'0,"-230"2,28-1,0 0,1-2,-50-7,64 5,-1-1,1 0,-18-10,20 9,-1 1,0 0,0 0,0 1,0 0,-10-1,-59-10,36 6,-77-5,-250 13,163 2,185-1,-1 1,0 2,-31 9,18-5,13-1,4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33.83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1688 1,'-18'1,"0"1,-1 0,-23 8,21-5,-43 5,-49 6,77-10,-59 4,86-10,-1 1,0 1,0-1,0 1,1 1,-1 0,1 0,0 1,0 0,-11 8,-36 21,-35 20,79-48,0 0,0 0,-1-2,1 1,-1-1,-15 1,8-3,-1 1,1 0,0 1,0 1,-28 8,-33 12,56-17,0 0,-38 17,37-13,-28 9,30-13,-42 21,53-22,0-1,0-1,0 0,-1 0,0-2,1 1,-20-1,11 1,18-3,0 0,0 1,1 0,-1 0,0 0,1 0,-1 1,1 0,-1-1,1 1,-1 0,1 1,0-1,0 0,0 1,1 0,-1 0,1 0,-1 0,-2 4,-1 5,1-1,1 1,0 0,-5 23,5-18,-11 29,12-39,-1 1,1-2,-1 1,0 0,-1-1,0 1,0-1,0-1,0 1,-1-1,0 0,0 0,-1 0,1-1,-14 6,-4-1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36.01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1175 1,'-23'19,"0"0,-2-1,-36 21,32-22,-79 39,71-36,-63 25,59-29,-53 30,83-40,0 0,0-1,0-1,0 0,-1-1,0 0,-20 3,-2-4,-47-2,61 0,12-1,0 1,-1 1,1 0,0 0,0 0,-15 6,20-6,0 0,0 0,0 1,0 0,1-1,-1 1,1 0,-1 0,1 1,0-1,0 0,0 1,0-1,0 1,0 0,1 0,-1-1,1 1,0 0,-2 6,-6 47,7-42,0 0,-8 28,8-37,0 0,0-1,0 1,-1-1,1 1,-1-1,0 0,-1 0,1-1,0 1,-1-1,-6 5,-1 0,-1-1,0-1,0 0,0 0,-1-1,0-1,0 0,0-1,0 0,-1-1,-25 0,14-1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40.23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206 1,'0'0,"-5"0,-7 5,-6 1,-1 6,-2 5,-2 0,2 3,6 2,-1 3,-2-3,1 0,5-8,3-8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1:25:43.61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484 1 0,'-484'998'0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50.33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326 92,'-4'24,"-2"7,-2 35,6-29,2-14,-7 39,6-54,-1 1,-1-1,0 0,0 0,0 0,-1-1,0 1,-6 8,-18 24,-26 52,48-77,0-1,2 1,-1 0,2 1,0-1,1 0,0 1,2 28,-2 2,1-41,1-1,-1 0,0 1,0-1,-1 0,1 0,-1 0,0 0,0 0,0 0,-1 0,-3 4,-4 4,-1-1,-16 12,20-17,0 0,0 0,1 0,-1 0,2 1,-1 0,1 1,0-1,0 1,-3 8,1 10,3-2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56.63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123 1180,'14'38,"-11"-26,7 22,-3 0,0 0,2 57,-8-45,-4 151,1-186,-1 1,0-1,0 0,-2 0,1-1,-10 17,-2 7,5-13,-20 31,20-35,0 1,-12 29,20-36,0 1,0-1,1 1,1-1,0 23,1-21,-1 0,0-1,-5 22,0-20,0-8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56.63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899 0,'-25'24,"-43"48,59-61,0 0,1 1,1 0,-12 26,-48 99,35-77,17-36,0 0,-2-2,-1 0,-38 37,27-29,10-12,-38 27,10-8,18-16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4:0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0 24575,'0'49'-7672,"0"-1"5278,0 10 4458,0 30 5938,-1-80-8002,0 0 0,-1 1 0,0-1 0,-1 0 0,0 0 0,0 0 0,-1 0 0,-8 12 0,7-12 0,1 0 0,-1 1 0,1-1 0,1 1 0,0 0 0,0 0 0,-1 14 0,3-20 0,1 1 0,0-1 0,0 0 0,0 1 0,1-1 0,-1 0 0,1 1 0,0-1 0,0 0 0,0 0 0,1 0 0,2 6 0,-2-8 0,-1 1 0,1 0 0,0-1 0,0 1 0,0-1 0,0 1 0,1-1 0,-1 0 0,0 0 0,1 0 0,-1 0 0,0 0 0,1 0 0,-1-1 0,1 1 0,0-1 0,-1 0 0,1 1 0,2-1 0,38 2 0,-21-2 0,0 2 0,39 6 0,-56-7 0,1 1 0,-1-1 0,1 1 0,-1 0 0,0 0 0,0 0 0,0 1 0,0 0 0,0 0 0,-1 0 0,1 0 0,-1 1 0,0-1 0,0 1 0,5 7 0,-8-10 0,-1 1 0,1-1 0,0 1 0,-1 0 0,1-1 0,-1 0 0,1 1 0,-1-1 0,0 1 0,0 0 0,0-1 0,0 1 0,-1 3 0,1-3 0,0-1 0,0 1 0,0 0 0,0-1 0,0 1 0,0 0 0,0 0 0,1-1 0,-1 1 0,1 0 0,-1-1 0,1 1 0,1 2 0,8 8 0,1 1 0,25 21 0,-3-3 0,-17-15 0,0 0 0,28 36 0,-40-46 0,0 0 0,-1 0 0,0 1 0,0-1 0,0 0 0,-1 1 0,0 0 0,-1 0 0,1-1 0,-1 11 0,0-9 0,0 0 0,1 0 0,0 0 0,0 0 0,4 7 0,-3-6 0,0 0 0,0 0 0,2 14 0,8 85 0,-13-106 0,0-1 0,0 0 0,0 0 0,0 1 0,0-1 0,0 0 0,0 1 0,0-1 0,0 0 0,-1 1 0,1-1 0,-1 0 0,1 0 0,-2 2 0,1-2 0,0-1 0,1 1 0,-1 0 0,0-1 0,0 0 0,0 1 0,-1-1 0,1 1 0,0-1 0,0 0 0,0 0 0,0 0 0,0 0 0,0 0 0,0 1 0,0-2 0,0 1 0,-1 0 0,1 0 0,-1 0 0,-3-1-102,1 1 17,1-1 1,-1 1 0,0-1 0,1 1 0,-1 0 0,0 0-1,1 1 1,-1-1 0,1 1 0,-1 0 0,1-1 0,-1 1-1,1 1 1,-6 1 0,0 5-6742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53.36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1:32:11.16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213 1 0,'-196'1616'0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08.22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185 365,'3'4,"32"51,-24-35,1-1,27 33,-30-41,-1 0,0 1,-1 0,9 17,-12-19,0-1,1 0,0-1,1 1,0-1,0 0,1 0,0-1,14 13,-17-18,8 6,1 1,-2 0,1 1,-1 0,15 18,-14-13,1-2,1 0,16 13,25 23,-50-43,0 0,-1 0,1 0,-1 1,0-1,-1 1,5 11,-7-15,1 6,1 0,1 0,-1 0,2-1,-1 1,1-1,0 0,1 0,6 7,5 4,-2 0,26 41,-29-39,2-1,0-1,21 23,-25-33,11 12,46 36,-59-52,0 1,1-1,0-1,0 0,0 0,1-1,-1 0,1 0,18 1,29-1,68-5,-35 0,-64 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6:02.12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1,'486'0,"-482"-1,1 1,0 0,-1 0,1 0,0 1,-1 0,1 0,-1 0,1 0,-1 1,1 0,-1-1,0 2,5 2,4 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6:05.51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0,'5'1,"-1"1,0-1,0 1,0 0,0 0,0 0,0 0,0 1,-1 0,1 0,3 3,11 9,-8-8,-1 0,0 1,11 12,-14-13,0-1,0 0,1 0,-1-1,1 1,1-1,-1-1,9 4,0-3,0 0,0-2,0 0,32 1,18 4,24 6,-41-7,-1 2,57 18,15 4,-101-25,-1-2,1 0,0-2,21 2,78-6,-71 0,48 5,-89-3,-1 1,1 0,-1 0,1 0,-1 1,1 0,-1 0,0 0,0 1,8 4,0 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6:51.37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540 63,'-87'1,"-99"-3,177 0,0 0,0 0,0-1,0 0,0 0,0-1,-9-6,9 5,0 0,0 1,-1 0,0 1,-17-4,1 4,-33 1,33 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7:42.13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0,'0'6,"0"6,0 6,0 6,0-2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7:59.49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3299 0,'-2'1,"-1"-1,0 0,1 1,-1 0,1 0,-1 0,1 0,-1 0,1 0,0 0,0 1,-3 1,-24 23,21-18,-63 67,46-47,-42 38,-247 203,263-226,14-12,-43 45,-40 47,99-103,-29 25,33-32,1 1,1 1,0 0,-13 18,-28 40,24-32,-32 54,44-53,17-35,0 0,0 0,-1 0,1 0,-2 0,1-1,-1 0,0 0,-10 9,2-3,1 1,0 0,0 0,1 1,-13 22,-37 81,31-55,22-49,0 0,-1 0,-1-1,-22 21,17-18,-25 33,-30 57,48-73,-35 66,6-9,25-42,18-32,0-1,-1 1,-15 17,4-7,1 1,-20 38,-9 12,-3 10,38-60,-2 0,-20 26,24-36,1 0,0 1,1 0,-7 21,8-20,0 0,-1 0,-19 28,5-12,2 2,1 0,-29 76,16-35,-11 40,29-72,-24 49,13-40,-15 30,28-57,0 1,-15 54,-9 22,-12-15,35-67,1 1,1 1,-12 30,7-12,-1 0,-3-2,-48 73,37-64,2 10,22-42,-19 33,21-42,0-1,-1 0,0 0,0-1,-15 11,-4 4,20-15,0 1,0 0,0 1,1-1,1 1,-1 0,1 0,-5 15,5-12,-1-1,0 1,0-1,-1-1,-9 13,-38 30,41-42,0 0,1 1,0 1,1 0,0 0,-15 27,20-26,1 0,1 0,0 0,1 1,-1 26,-4 23,-28 132,28-155,3 1,1 0,4 79,1-41,-2 223,-1-284,0 0,-2 0,-7 24,5-21,1 1,-2 22,4 300,4-176,-2-17,0-125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8:27.91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2065 0,'-1'2,"1"1,-1-1,1 0,-1 0,0 0,0 0,0 0,0 0,0 0,0 0,-1-1,-1 3,-23 24,15-18,-3 6,0 1,0 1,2 0,0 1,-18 38,25-43,-1 0,2 0,0 1,0-1,-1 16,0 72,2-30,0-49,-1 1,-1 0,-12 33,-7 33,19-48,5-35,0 0,0 0,-1 0,0 0,0-1,-1 1,0 0,0-1,-1 1,-5 9,-23 36,23-36,-2-1,-20 27,-5-4,22-26,0 2,2-1,-19 28,20-27,0 0,-1-1,0-1,-1 0,-1 0,-26 18,19-15,1 2,-23 23,11-8,-1-1,-1-2,-48 32,61-45,1 1,-22 24,26-25,-1 0,0-1,-28 19,-4-7,36-21,-1 1,1 0,1 0,-1 2,-10 9,4 0,1 0,-32 25,43-38,-1-1,1 0,-1 0,0-1,0 1,0-2,-1 1,1-1,-12 2,15-3,0-1,0 1,0 0,0 0,0 0,0 1,0-1,1 1,-1 0,0 0,1 0,0 1,-1-1,1 1,0 0,0 0,1 0,-1 0,0 0,-2 6,-36 53,-16 22,-31 39,75-102,0 0,2 1,1 1,-8 25,11-26,0 0,-2-1,0 0,-2 0,0-1,-1-1,-1 0,-1 0,-28 28,-90 89,-18 18,116-117,19-19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1:28:38.24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2025 1 0,'-2025'2964'0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4:08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0 24575,'38'45'0,"-11"-13"0,-2 0 0,-2 1 0,37 70 0,-52-87 0,-7-16 0,7 14 0,-1 0 0,0 1 0,-1 0 0,5 18 0,-10-29 0,0 0 0,-1 0 0,1-1 0,-1 1 0,0 0 0,0 0 0,-1 0 0,1 0 0,-1 0 0,0 0 0,0-1 0,0 1 0,-1 0 0,1-1 0,-1 1 0,0-1 0,0 1 0,-1-1 0,1 0 0,-1 0 0,1 0 0,-6 4 0,-2 0 0,0 0 0,-1-1 0,0-1 0,0 1 0,0-2 0,-20 7 0,4-2 0,15-5 0,-1 0 0,0-1 0,1 0 0,-2-1 0,-22 1 0,-68-4 0,51-1 0,49 2 0,0 0 0,0 0 0,0 0 0,1 0 0,-1 1 0,0 0 0,0-1 0,0 1 0,0 0 0,1 1 0,-1-1 0,0 1 0,-4 2 0,6-2 0,0-1 0,0 1 0,0 0 0,1 0 0,-1 0 0,0 1 0,1-1 0,0 0 0,-1 0 0,1 1 0,0-1 0,0 1 0,1-1 0,-1 1 0,0-1 0,1 1 0,0-1 0,0 6 0,-1 1 0,1 1 0,1-1 0,0 0 0,0 1 0,1-1 0,0 0 0,1 0 0,0 0 0,1 0 0,0 0 0,0 0 0,1-1 0,10 13 0,35 36 0,-28-34 0,29 41 0,-46-57 0,-1 0 0,0 0 0,0 1 0,0-1 0,-1 1 0,-1 0 0,0 0 0,0 0 0,0 0 0,0 13 0,-3-16 0,1 0 0,-1-1 0,0 1 0,0 0 0,-1-1 0,0 0 0,1 1 0,-2-1 0,1 0 0,0 0 0,-1 0 0,0 0 0,0 0 0,0 0 0,-5 3 0,7-6 0,0 0 0,1 0 0,-1 0 0,1 0 0,-1 0 0,1 1 0,-1-1 0,1 0 0,0 0 0,0 0 0,-1 0 0,1 1 0,0-1 0,0 0 0,0 0 0,1 0 0,-1 1 0,0-1 0,0 0 0,1-1 0,-1 1 0,1 0 0,-1 0 0,2 3 0,21 31 0,-15-23 0,12 17-1365,-1-1-5461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8:41.85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302 6,'-5'4,"0"0,-1-1,1 1,-1-1,0 0,-12 4,-18 11,25-10,0 0,1 1,0 1,0-1,1 2,1-1,0 1,-10 18,-47 103,50-99,-12 27,27-60,-1 1,1 0,0-1,0 1,0-1,-1 1,1-1,0 1,0-1,-1 0,1 1,-1-1,1 1,0-1,-1 0,1 1,-1-1,1 0,-1 1,1-1,-1 0,1 0,-2 1,-1-12,6-20,3 18,-1 0,2 1,0-1,0 1,1 1,17-19,62-57,-58 62,-16 15,-1-1,1-1,-2 0,18-25,-26 33,0 0,1 1,-1-1,1 0,-1 1,1 0,0 0,0 0,1 1,-1-1,0 1,1 0,0 0,-1 0,1 1,0 0,9-2,7 1,0 1,42 3,-29-1,26 1,-33-2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9:17.29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1112 0,'-12'1,"-1"1,0 0,1 1,-1 1,1 0,0 0,-12 7,-12 4,-6 3,-56 32,-8 5,94-49,1-1,0 2,0 0,1 0,0 1,0 0,0 1,1 0,1 1,-13 17,-21 19,29-33,-21 28,23-24,-1-2,1 0,1 1,1 1,0 0,1 0,1 1,-7 22,4-5,-2 0,-23 48,-13 35,41-93,-5 37,9-40,-1 0,-11 32,-6-1,12-34,1 0,1 1,1 0,1 0,-5 40,9 185,4-109,-3 692,0-822,-1-1,1 1,-1-1,0 1,0-1,0 1,-1-1,0 0,0 0,0 0,-3 5,3-8,1 0,0 0,-1-1,1 1,-1 0,0-1,0 1,0-1,1 0,-1 0,0 0,0 0,-1 0,1 0,0 0,0-1,0 1,0-1,-1 1,1-1,0 0,-1 0,1 0,0 0,0-1,-1 1,1 0,0-1,0 0,-3 0,0-2,0 1,0 0,0-1,0 0,0-1,0 1,1-1,-1 1,1-2,0 1,1 0,-1-1,1 1,-5-8,3 3,1 0,0 0,0 0,1 0,0-1,0 1,-1-18,-16-124,19 146,1-1,-1 1,1 0,0-1,0 1,0 0,1-1,0 1,1-6,-1 9,-1 0,1 0,0 1,0-1,0 1,0-1,0 1,0-1,1 1,-1 0,0-1,1 1,-1 0,1 0,-1 0,1 0,0 0,-1 1,1-1,0 0,-1 1,1-1,0 1,0 0,0-1,-1 1,1 0,0 0,0 0,2 1,2-1,0 1,0-1,0 1,0 1,0-1,-1 1,1 0,-1 0,1 1,-1 0,0 0,0 0,0 0,0 1,5 5,-4-2,-1-1,1 1,-2 0,1 0,-1 1,0 0,-1-1,1 1,2 14,0 8,-1 1,-1 0,-2 1,-3 50,0-22,0-34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9:46.36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335 1535,'0'-51,"-1"-61,0 95,-1 0,-1 1,-1-1,-8-25,-13-26,-30-71,37 97,0-1,-21-90,31 106,-2 0,-1 0,-18-33,-8-15,30 56,-3-2,1-1,0 0,2 0,1-1,1 1,-3-33,7-198,3 114,-2 137,0 1,0 0,0-1,0 1,0-1,0 1,0-1,0 1,1 0,-1-1,1 1,-1 0,1-1,0-1,0 3,-1 0,1 0,-1 0,1 0,-1 0,1 0,-1 0,0 0,1 1,-1-1,1 0,-1 0,0 1,1-1,-1 0,0 0,1 1,-1-1,0 0,1 1,-1-1,0 0,0 1,1-1,-1 0,0 1,0-1,1 1,20 45,-20-43,10 21,28 42,-30-53,0 1,-1 0,0 1,-1 0,-1 0,0 1,-1-1,3 20,-5-7,-2-2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9:49.68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1730 3121,'-1'-19,"-2"0,1 0,-2 1,-1-1,-12-32,-6-24,0-3,-38-85,16 47,31 76,-74-186,16 28,37 94,-14-59,29 88,18 70,-16-60,-38-87,47 128,1-1,1 0,1 0,2-1,-3-47,-3-16,-26-187,22 140,-2-12,8 92,-8-40,10 63,-4-63,7 45,1 42,1-1,-1 0,-1 1,0 0,0-1,0 1,-2 0,1 1,-1-1,-6-8,-7-6,-1 1,-22-21,-13-15,47 51,0 0,0 0,-1 0,1 1,-1 0,-1 1,1 0,-1 0,0 0,0 1,0 1,-1 0,1 0,-1 1,0 0,0 0,0 1,0 1,-11 0,5-1,-4 1,0 0,1 1,-22 3,34-2,1-1,0 1,-1 0,1 1,0 0,0 0,1 0,-1 0,0 1,1 0,0 0,0 1,-5 5,-44 56,31-36,-36 34,50-55,0-1,1 1,0 1,0-1,1 1,0 1,1-1,0 1,1 0,-5 16,-11 32,11-31,1 0,1 1,-5 36,8-38,-2-1,0 0,-1 0,-16 31,-7 23,-3 27,-20 119,46-184,3 0,1 0,3 1,4 64,-2-104,-1 0,1 0,-1 0,1 0,0 0,0 0,0-1,0 1,0 0,3 2,-4-4,1 0,0-1,-1 1,1 0,0-1,0 1,-1-1,1 1,0-1,0 1,0-1,0 0,0 0,0 1,-1-1,1 0,0 0,0 0,0 0,0 0,0 0,0 0,0 0,0 0,0 0,0-1,-1 1,1 0,0-1,0 1,0-1,0 1,-1-1,2 0,9-8,-1 1,0-2,0 1,-1-2,-1 1,13-20,-3 6,18-30,46-88,-76 131,4-5,0 0,1 1,1 0,1 1,0 0,1 1,0 1,27-19,-29 21,0-1,-1 0,-1-1,0 0,9-15,-5 8,20-23,-13 21,-1-1,-1-1,17-28,-28 39,0 1,1 0,0 1,16-14,-20 19,1 0,-1 1,1 0,0 0,0 1,0 0,0 0,0 0,1 1,11-3,-16 4,0 1,1 0,-1 0,0 0,0 0,0 0,0 0,0 1,1-1,-1 1,0-1,0 1,0 0,0 0,0 0,-1 0,1 0,0 0,2 2,-2 0,0-1,0 1,0 0,0 0,0 0,-1 0,1 0,-1 0,1 0,0 7,1 6,-1 0,-1-1,0 1,-2 18,1-26,1 30,9 63,0-8,28 200,-14-134,-14-90,1 5,1 92,-13-796,1 604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04.61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1326 0,'0'525,"3"-464,15 83,-10-84,22 133,-18-114,44 157,-35-147,-18-69,1 0,1-1,1 1,16 36,44 55,-41-69,-17-30,-1 0,0 0,-1 1,-1-1,0 1,4 15,-5-6,2 0,0-1,1 0,0 0,2-1,1 0,20 30,-12-24,-6-11,-1 0,-1 1,0 0,-1 1,0 0,11 36,19 128,-11-65,-19-83,-1 0,-1 1,2 41,-7-31,-3-20,2-1,1 1,1-1,1 1,9 30,-1-21,33 106,-40-115,-2 0,0 0,-1 42,-2-38,1 0,7 37,1-10,-3 1,-2 105,-3-136,1 0,10 42,-6-37,2 35,-8-16,-1-38,1 0,0 1,0-1,1 0,1 1,4 16,-5-26,-1-1,1 1,0 0,0 0,0-1,0 1,0 0,0-1,0 1,0-1,1 1,-1-1,1 0,-1 0,1 1,0-1,-1 0,1 0,0-1,0 1,-1 0,1 0,0-1,0 0,0 1,0-1,0 0,0 0,0 0,0 0,0 0,0 0,2-1,6-1,1-2,0 1,-1-1,19-10,1 0,-19 10,-1 0,0-1,0 1,0-2,11-7,-18 10,1 0,-1-1,0 1,0-1,0 0,-1 1,1-1,-1 0,0-1,0 1,0 0,-1-1,1 1,-1-1,1-5,-1 1,-1 0,0 0,0 1,0-1,-1 0,-1 1,0-1,0 0,0 1,-1 0,0 0,-1 0,0 0,0 0,0 1,-1-1,-1 1,1 1,-11-11,-11-15,20 23,-1-1,-1 1,1 1,-11-8,15 13,0 0,0 1,-1 0,1-1,-1 2,0-1,1 1,-1-1,0 1,0 0,0 1,0-1,-8 2,1 0,0 1,0 1,1 0,-1 1,1 0,-21 12,-17 5,-2-3,6 0,-74 16,87-27,-7 2,0-2,-60 3,-356-12,440 2,0-1,0-1,1-1,-1 0,-24-8,-66-35,-3-1,93 41,-1-1,1 0,0-2,1 1,0-2,1 0,0 0,0-2,1 1,-13-17,-14-9,32 32,0-1,1 0,0 0,0 0,0-1,1 0,0 0,0-1,-6-12,-4-13,-2 1,-2 0,0 1,-3 1,-28-32,38 45,0 1,1-2,-11-22,-12-20,-5 12,31 39,1 1,-1-1,2 0,-1-1,1 0,-8-18,10 13,0-1,1 0,0 0,0-18,1 12,-6-29,0 5,2 0,2-1,2 0,7-86,-1 109,1 1,0-1,2 1,19-42,7-26,-13 24,30-127,-43 163,2-1,1 1,25-55,-3 17,3 2,67-96,-53 108,-40 46,1-1,-1 0,-1-1,0 1,0-2,-1 1,7-17,8-22,44-74,15-32,-65 116,13-54,-28 90,0 0,-1 0,1 0,-1 0,0 0,0 0,0-7,0 10,-1 0,1 0,0 1,0-1,-1 0,1 0,-1 0,1 0,-1 1,1-1,-1 0,1 1,-1-1,1 0,-1 1,0-1,1 1,-1-1,0 1,0-1,0 1,1-1,-1 1,0 0,0-1,0 1,0 0,0 0,1 0,-1 0,0-1,0 1,0 1,0-1,0 0,0 0,0 0,1 0,-1 1,-1-1,-4 2,1 0,-1 1,1-1,0 1,0 0,0 0,0 1,1 0,-1-1,1 2,0-1,0 0,0 1,-5 9,-3 5,1 0,-14 34,0 18,18-46,-18 40,12-39,-1 0,-1 0,-23 29,33-48,-1-1,0 1,0-1,0-1,-1 1,0-1,0 0,0 0,-1-1,1 0,-1-1,0 1,0-1,-1-1,-14 3,-23-3,39-2,0-1,-1 2,1-1,0 1,-1 0,1 0,0 1,0 0,0 0,-8 4,0 1,18-13,23-16,2 7,0 1,2 1,0 1,31-7,64-26,-102 34,0 1,1 1,0 1,1 1,0 1,-1 1,50-3,-45 8,-10 1,-1-2,1 0,-1-1,19-4,-8 0,1 2,0 0,47 2,10-1,-73 1,0-1,0 0,0-1,-1-1,16-7,-14 6,1 0,0 0,21-3,-33 8,46-4,-48 4,1 1,-1 0,1 0,-1 0,1 1,-1-1,1 1,-1-1,0 1,1 0,-1 0,0 0,1 0,-1 0,0 0,3 3,-5-4,0 0,0 0,0 0,0 1,0-1,1 0,-1 0,0 0,0 0,0 1,0-1,0 0,0 0,0 0,0 1,0-1,0 0,0 0,0 0,0 1,0-1,0 0,0 0,0 0,0 0,0 1,0-1,0 0,0 0,0 0,0 1,-1-1,1 0,0 0,0 0,0 0,0 0,-1 1,-9 4,-12 0,-49 1,-111-6,88-1,-715 0,802 1,0 0,0 0,1-1,-1 0,0-1,0 1,1-1,-1 0,1-1,-7-3,10 4,0 0,0 0,0 0,1-1,-1 1,1-1,-1 0,1 0,0 1,0-1,0-1,1 1,-1 0,1 0,-1-1,1 1,0-1,1 1,-1-1,0 1,1-5,0 3,0-1,0 1,1 0,0-1,0 1,0 0,1 0,0 0,0 0,0 0,0 0,1 1,0-1,0 1,0-1,0 1,1 0,-1 0,9-5,5-5,1 2,0 0,29-14,-43 24,46-22,1 2,1 2,1 2,1 3,0 2,1 3,0 2,1 2,72 2,-103 4,0 1,0 1,46 10,-63-10,-1 0,0 0,1 1,-1 1,-1-1,1 1,0 0,-1 0,0 1,0 0,0 0,-1 1,1-1,-1 1,-1 0,1 1,3 6,43 98,-38-80,0-1,2-1,33 50,-36-62,-2 1,0 1,-1 0,0 0,-2 1,0 0,-1 0,3 24,-3-24,1 0,1 0,1 0,1-1,1-1,0 0,14 17,-8-11,-1 1,22 46,-23-34,-3 1,-1 0,7 43,-17-78,0 1,-1-1,2 0,-1 1,0-1,0 0,1 0,0 0,0 0,0 0,0-1,0 1,0-1,1 1,-1-1,1 0,0 0,0 0,-1 0,1 0,6 2,-8-2,-5-3,-9-4,-1-4,0 0,0 2,-1-1,0 2,-1 0,-18-5,-40-15,54 18,-1 1,-31-7,-27-1,0 3,-116-1,168 12,1-2,-37-7,-31-3,-17 13,-19-2,126 2,-1-1,1 1,0-1,0 0,-1 0,1 0,0-1,0 0,0 1,1-1,-1-1,0 1,1-1,-1 1,1-1,0 0,-5-6,5 5,1 0,-1-1,1 1,0-1,0 0,1 0,-1 0,1 0,0 0,0 0,1 0,0 0,0 0,1-8,-1 7,1 0,0 0,0 0,1 0,0 0,0 0,1 1,-1-1,1 1,0-1,1 1,-1 0,1 0,0 1,0-1,10-7,3-1,1 1,0 1,30-14,-19 10,-14 8,0 1,1 0,0 1,0 0,1 1,-1 1,18-1,118 3,-83 3,-57-2,-1 1,1 0,-1 1,0 0,1 1,-1 0,0 0,-1 1,1 1,-1 0,0 0,0 1,0 0,14 13,-1-2,1-2,1 0,0-2,34 13,-31-13,-18-9,0 2,-1-1,0 1,0 0,0 1,-1 0,0 1,0-1,-1 1,7 10,-2 0,-1 0,-1 1,0 0,7 22,-8-20,15 24,-15-30,-1-1,-1 1,0 1,4 15,-10-26,1 0,-1 0,-1 0,1 0,-1 0,0 0,0 0,0 0,-1 0,1 0,-1 0,0 0,-1 0,1 0,-1-1,0 1,-1-1,-4 9,3-9,0 0,0 0,0 0,0 0,-1 0,0-1,0 0,0 0,0 0,0-1,0 0,-1 0,1 0,-1-1,0 1,-6-1,-29 3,0-2,-68-5,19-1,-654 4,825-1,104 2,-145 4,70 18,-16-3,-75-17,-1 1,1 1,-1 1,0 0,23 13,-11-6,0-1,53 13,28 10,-90-27,-10-4,-1-1,0 2,0 0,0 0,0 0,-1 1,0 1,0 0,9 9,14 22,-22-25,1-1,0 1,0-2,2 1,19 13,-15-13,-2 1,1 1,-2 0,0 0,-1 2,15 21,-21-29,-1-1,1 1,1-1,-1 0,14 8,-13-9,0-1,-1 2,1-1,11 15,31 37,-35-42,0 2,14 20,-28-37,-1-1,0 1,1 0,-1-1,1 1,-1 0,0 0,1-1,-1 1,0 0,0 0,0-1,0 1,0 0,0 0,0 0,0 0,0-1,0 1,0 0,0 0,0-1,-1 1,1 0,0 0,-1 0,1-1,0 1,-1 0,1-1,-1 1,1-1,-1 1,0 0,1-1,-1 1,1-1,-1 1,0-1,0 0,1 1,-1-1,0 0,0 1,1-1,-1 0,-1 0,-6 3,1-2,-1 1,-14 0,21-2,-46 1,1-2,0-3,-71-14,57 9,-70-23,22 5,-45-4,127 26,-35-6,0 2,-63 1,50 9,-62-2,128 0,1-1,-1 0,1 0,0-1,-1 1,-11-9,-20-6,-24-2,25 8,0-2,-54-26,-59-49,136 81,-1 0,-28-8,33 13,0-2,0 0,0 0,1-1,-1 0,1-1,0 0,-12-10,-64-53,84 67,-1-1,1 1,0-1,-1 0,1 0,0 0,1 0,-1 0,0 0,1 0,0 0,-2-8,3 10,0-1,-1 1,1-1,1 1,-1-1,0 1,0-1,0 1,1-1,-1 1,1-1,-1 1,1-1,0 1,-1 0,1-1,0 1,0 0,0 0,0-1,0 1,0 0,0 0,1 0,-1 0,0 1,1-1,-1 0,0 0,1 1,1-1,13-4,1 2,-1 0,0 1,1 1,-1 0,1 1,18 3,3-2,27-1,-35-1,1 1,0 1,-1 2,40 8,-60-8,248 75,-178-50,63 23,31 10,-44-18,-85-26,-1 3,46 26,-66-29,-1 1,0 1,-2 0,25 30,5 3,-16-10,-27-31,1 0,12 12,-8-12,-1 1,0 1,-1 0,0 0,-1 1,9 18,42 74,-46-79,1-1,1-1,30 35,-25-32,-1 0,20 34,-35-50,0-1,1 1,0-2,1 1,0-1,1 0,0-1,12 10,-16-15,0 1,1-1,-2 1,1 0,7 10,-11-14,-1 0,1-1,-1 1,1 0,-1 0,0 0,1 0,-1 0,0 0,0 0,0 0,1 0,-1 0,0 0,0 0,0 0,-1 0,1 0,0 1,-1-1,0 0,0 0,1 1,-1-1,0-1,0 1,0 0,0 0,0 0,0 0,0-1,-1 1,1-1,0 1,0-1,0 1,-1-1,1 1,-2-1,-5 2,0-1,0 0,-1 0,1-1,-1 0,1-1,-16-2,-62-20,22 5,26 9,0-2,-41-18,-19-2,8 2,25 8,40 14,-44-19,37 10,0 2,-48-13,11 6,1-2,1-3,-72-39,113 53,0 2,0 1,-1 2,-1 0,-54-5,8 1,23 3,-93-3,167 12,51-1,90 13,-82-2,88-1,84-10,-89-3,-142 3,103 4,-104-2,-1 1,-1 1,41 13,3 4,37 15,-54-17,95 44,-126-54,0 1,-1 0,0 1,0 1,-1 0,16 19,32 55,-44-59,40 46,-48-62,0 0,-1 1,-1 0,8 15,-12-20,-1 0,1 1,-1-1,-1 1,0 0,0 0,0 0,0 15,-2-20,0-1,0 1,-1-1,1 0,-1 1,1-1,-1 0,0 1,0-1,0 0,0 0,-1 1,1-1,0 0,-1-1,1 1,-1 0,0 0,0-1,0 1,0-1,0 1,0-1,0 0,0 0,-1 0,1 0,0 0,-1 0,-3 0,-7 2,-1-1,0 0,0-1,-17-1,20 0,-389-6,368 4,0-1,-56-13,57 9,-97-23,-40-1,119 21,1-3,-82-33,66 23,-28-18,58 25,-38-13,60 24,1 0,-18-10,19 9,-1 1,-19-8,-21-1,0 3,0 1,-1 3,0 3,-91 2,375 4,-218 0,-1 1,1 0,-1 1,0 0,19 10,-18-8,0 0,1-1,30 7,-39-12,0 1,1 0,-1 0,0 1,0 0,0 0,0 0,0 1,0 0,0 0,-1 1,0-1,10 9,8 10,0-1,1-1,34 20,-52-35,0-1,0 1,9 9,16 13,-15-17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15.41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0,'25'0,"71"3,-85-1,1 0,-1 0,0 1,0 0,0 1,14 7,-20-9,18 10,-1 0,31 23,-46-29,-1-1,0 1,0 0,0 0,-1 1,0 0,0 0,-1 0,0 0,0 1,4 12,-5-9,0-1,0 1,-1 0,-1 0,1 16,-2-25,0 1,0 0,0-1,0 1,-1 0,1 0,-1-1,0 1,1-1,-1 1,0-1,-1 1,1-1,0 1,-1-1,1 0,-1 0,0 0,1 0,-1 0,0 0,0 0,-1 0,1-1,0 1,-5 1,5-2,0-1,0 0,0 1,0-1,0 0,-1 0,1 0,0 0,0 0,0-1,0 1,0-1,0 1,0-1,0 0,0 0,0 0,-4-2,-31-27,27 19,-48-41,-66-55,116 100,-1 0,1 0,1-1,-1 0,1-1,1 1,-10-16,16 23,-1 0,0 0,1-1,-1 1,1 0,0 0,-1 0,1 0,0 0,0-1,0 1,0 0,0 0,0 0,0-1,0-1,1 3,-1-1,0 1,1-1,-1 1,0-1,1 1,-1-1,1 1,-1 0,1-1,-1 1,1-1,-1 1,1 0,-1 0,1-1,-1 1,1 0,-1 0,1 0,0 0,-1-1,1 1,2 0,0 0,0 0,-1 1,1-1,0 1,0-1,-1 1,1 0,-1 0,1 0,-1 0,4 2,6 6,0 1,-1 0,16 18,-18-17,2-1,-1 0,1 0,15 9,-17-13,0-1,-1 1,0 0,0 1,-1 0,0 0,0 1,-1 0,0 0,0 1,-1-1,0 1,5 11,-4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36.17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110 1742,'0'2,"1"0,0 0,0 0,-1 0,2 0,-1 0,0 0,0 0,0-1,1 1,-1 0,1-1,2 2,8 11,-6-2,-1 1,0 0,0 0,-1 0,-1 1,0-1,-1 1,0 17,7 33,-1-25,2 13,29 85,-34-119,0-1,-2 1,4 31,-5-26,9 37,4 12,-11-47,8 28,-7-28,0 0,-2 0,0 0,-2 43,1 18,0-70,8 32,2 14,4 32,-9-61,4 49,-8-59,9 44,-6-43,4 43,-8-32,14 62,-6-44,-8-37,1 1,0-1,1 0,1 0,9 20,-3-10,-1 0,-2 1,-1 0,5 32,-9-45,1 16,1 55,-2-17,-1-54,1 0,0 0,1 0,0 0,12 24,38 61,-51-94,8 13,1-2,0 1,1-1,21 19,-25-26,1-1,0 0,1 0,0-1,0 0,0-1,1-1,13 5,-22-9,-1 0,1 0,0 0,0-1,0 1,-1-1,1 0,0 0,0 0,0 0,0-1,0 1,-1-1,1 1,0-1,0 0,-1 0,4-2,-2 0,-1 1,1-2,-1 1,1 0,-1-1,0 1,0-1,-1 0,1 0,2-7,2-1,7-15,0 2,34-45,-24 41,139-162,-143 166,-1-1,29-52,11-16,-27 51,-15 21,0 0,22-43,-15 17,-6 7,3 2,1 0,29-38,21-29,-51 73,0-1,-3-1,18-45,-3 7,9-32,-9 21,-1 7,-13 29,3 0,49-82,-35 72,40-86,-33 57,23-50,-43 86,15-41,-26 60,1 1,2 0,24-39,-16 36,-2 0,-2-1,28-73,-37 87,0 0,1 1,1 1,1 0,23-26,-18 22,-1 0,23-41,-26 33,12-37,-19 46,2-1,0 1,1 1,14-22,-13 25,14-33,-17 34,0 0,15-22,-10 19,16-35,-21 39,0 0,1 0,23-28,7 3,-29 33,-1-1,-1 0,1 0,-2-1,1 0,-1-1,6-13,-9 16,-1 1,1-1,0 1,1 0,-1 0,1 0,1 0,0 1,-1 0,2 0,12-8,0-2,-1 0,-1-1,0-1,-1 0,-1-1,-1-1,0 0,12-27,-14 29,1 0,1 1,1 0,32-27,-2 1,89-92,-130 130,1 0,0 1,0-1,0 1,0 0,1 0,-1 0,1 1,10-5,-53 26,-1-8,0-2,-1-2,-60 3,-124-10,99-1,-267 2,379 1,1-1,0 2,0 0,0 0,0 1,-18 7,-60 34,65-31,0 0,-46 15,8-6,1 3,-62 35,74-35,26-14,-113 52,76-36,46-20,0 0,0-1,-1-1,0 0,0-1,-18 3,1-5,0 3,0 0,0 2,-58 20,68-17,-1-2,-1 0,0-2,0 0,0-2,-42 2,51-6,0 1,0 0,0 1,0 1,0 0,0 1,1 1,0 0,0 1,0 1,-24 15,-1 3,-1-2,-51 21,-17 10,97-47,1 0,-1 1,1 0,1 1,-1 0,1 0,1 1,-13 19,11-18,0 0,-1-1,0 0,-1 0,0-1,-25 13,4-1,27-17,1 0,0 1,0-1,-6 10,8-11,0 1,0 0,-1-1,1 0,-1 1,0-2,1 1,-1 0,-1-1,1 1,-5 1,-29 11,-60 33,60-28,-50 19,70-31,0 0,1 1,-16 12,14-9,-30 14,33-16,16-10,0 0,0 0,0 1,0-1,0 0,0 0,0 0,0 0,0 0,0 1,0-1,0 0,0 0,0 0,0 0,0 0,0 1,0-1,0 0,0 0,0 0,0 0,1 0,-1 0,0 1,0-1,0 0,0 0,0 0,0 0,0 0,0 0,1 0,-1 0,0 0,0 1,0-1,0 0,0 0,1 0,-1 0,0 0,0 0,0 0,0 0,1 0,-1 0,0 0,0 0,35 1,-32-1,69-2,0-3,101-20,197-34,-36 7,-149 13,57-11,-137 37,-66 10,1-2,42-12,49-15,30-9,-78 14,-46 13,0 2,1 2,63-9,-66 16,-1 0,0-3,1-1,-2-1,45-18,110-39,-108 40,21-15,-76 28,1 1,0 2,1 0,28-5,24 8,-61 6,0-1,0-1,0-1,-1 0,22-7,-37 9,0 1,-1-1,1 0,0 0,-1 0,1 0,-1 0,1 0,-1 0,1 0,-1-1,0 1,0-1,1 1,-1-1,0 1,0-1,-1 1,2-3,-2 3,0 0,0 0,0-1,0 1,0 0,0 0,0 0,0-1,-1 1,1 0,0 0,-1 0,1 0,-1 0,1 0,-1 0,0 0,1 0,-1 0,0 0,0 0,0 0,0 1,1-1,-1 0,0 1,0-1,0 0,-1 1,1-1,-1 0,-7-2,1 0,-1 0,1 1,-1 0,0 0,0 1,-9-1,-68 3,47 1,-427 0,294-2,148 1,-1 1,-39 10,36-6,-39 3,22-7,-83 9,-33 2,67-7,68-2,-1 1,1 1,0 2,-39 17,-26 7,-75 29,-16 5,152-59,1 2,1 2,-41 19,7-1,44-21,0 0,1 1,-25 17,25-15,1-1,-30 13,30-16,1 0,1 2,-1-1,-16 15,-23 21,20-16,-36 36,60-54,1 1,0 0,1 0,0 1,1 0,1 0,-10 25,0 10,12-30,-1 0,-1 0,0-1,-2 1,0-2,0 1,-2-1,-15 20,11-20,-1 0,-20 15,31-27,-1 1,0-1,-1 1,1-2,0 1,-1 0,0-1,1 0,-1-1,0 1,0-1,-6 0,11 0,1-1,0 0,0 0,-1 0,1 0,0 0,0 0,-1 0,1 0,0 0,0 0,-1 0,1 0,0 0,0 0,-1 0,1 0,0 0,0 0,-1 0,1 0,0 0,0 0,-1 0,1-1,0 1,0 0,0 0,-1 0,1 0,0-1,0 1,0 0,-1 0,1 0,0-1,0 1,0 0,0 0,0-1,0 1,0 0,0 0,-1-1,1 1,0 0,0 0,0-1,0 1,0 0,0-1,12-9,-2 7,1-1,-1 1,1 1,0 0,20-1,61 3,-49 1,478 0,-490-2,-1-1,1-2,35-9,89-31,-122 34,13-3,-1 2,1 1,1 3,0 2,56 1,30 7,144-4,-249-4,0 0,0-2,-1-1,28-12,-3 2,-29 11,-1 2,1 0,44-3,68 7,17-1,-148 1,0 1,-1-1,1 1,0-1,0-1,5-1,-8 2,0 1,-1 0,1-1,-1 1,1 0,0-1,-1 1,1-1,-1 1,1-1,-1 1,0-1,1 0,-1 1,1-1,-1 1,0-1,0 0,1 1,-1-1,0 0,0 1,0-1,0 0,0 1,0-1,0 0,0 1,0-1,0 0,0 1,0-1,0 0,0 1,-1-1,1 0,0 1,-1-1,1 0,0 1,-1-1,1 1,-1-1,0 0,-6-7,0 0,-1 1,0 0,-1 1,-17-11,-9-7,27 18,0 1,0 0,-1 1,1 0,-1 0,0 1,0 0,-1 1,1 0,-18-2,-8 2,-58 5,33-1,-273-1,310 1,0 0,0 2,0 1,1 1,-41 17,16-7,-9 3,9-2,-50 10,77-21,1 0,-27 12,2 0,-85 38,25-9,-9-9,38-14,48-13,-45 24,25-10,-3 5,40-22,0-2,0 0,0 0,-1 0,-16 4,23-8,-136 33,45-10,86-22,0 1,1 0,-1 0,1 1,0 0,0 0,-8 7,-47 47,63-59,0 1,-1-1,1 0,-1 0,1 1,-1-1,1 0,0 1,-1-1,1 1,0-1,-1 0,1 1,0-1,0 1,-1-1,1 1,0-1,0 1,0-1,-1 1,1-1,0 1,0-1,0 1,0-1,0 1,0-1,0 1,0-1,0 1,1-1,-1 1,0-1,0 1,0-1,0 1,1-1,-1 0,0 1,1-1,-1 1,0-1,1 0,-1 1,0-1,1 0,-1 1,1-1,-1 0,0 1,1-1,-1 0,1 0,-1 0,1 1,-1-1,1 0,-1 0,1 0,-1 0,2 0,39 4,-35-4,310 0,-129-2,278 2,-422-3,0-1,51-12,-63 10,-15 2,0 0,0-1,22-11,14-5,-29 15,1 2,1 0,-1 2,0 1,1 0,28 4,7-1,212-1,-271-1,0 0,0 0,0-1,0 1,0 0,0 1,0-1,0 0,0 0,0 0,0 1,0-1,0 0,0 1,0-1,-1 1,3 0,-4-1,1 1,0-1,0 1,0-1,0 1,0-1,-1 1,1-1,0 0,0 1,0-1,-1 1,1-1,0 0,-1 1,1-1,0 0,-1 1,1-1,-1 0,1 0,0 1,-1-1,0 0,-40 21,37-20,-51 20,-1-3,-1-2,-73 10,-81 22,155-33,0-2,0-3,-84 5,90-9,1 2,-66 20,57-12,-62 7,29-7,53-9,-76 6,-249-13,153-1,209 1,-44-4,44 4,-1-1,0 1,0-1,1 0,-1 1,1-1,-1 0,1 0,-1 0,-1-1,3 2,-1-1,1 1,0-1,-1 1,1-1,0 1,-1-1,1 0,0 1,0-1,0 1,-1-1,1 1,0-1,0 0,0 1,0-1,0 1,0-1,0 0,0 1,0-1,1 1,-1-1,0 0,0 1,0-1,1 0,2-3,0 0,0 1,1 0,-1 0,1-1,-1 2,1-1,0 0,0 1,0 0,9-3,18-12,-24 11,0 1,0-1,-1 0,0-1,0 1,-1-1,1 0,-1-1,-1 1,0-1,0 0,4-12,-5 13,0 0,0 0,1 1,9-12,-12 16,0-1,1 2,0-1,-1 0,1 0,0 0,0 1,0-1,0 1,0 0,0-1,0 1,0 0,1 0,-1 1,0-1,1 0,2 0,-4 1,1 1,-1-1,0 1,0-1,0 1,0-1,0 1,0-1,0 1,0 0,0 0,0 0,0 0,0-1,0 1,-1 0,1 0,0 0,-1 1,1-1,-1 0,1 0,-1 0,1 0,-1 0,0 1,1 1,4 37,-5-36,0 232,-2-101,2 40,1-179,-1-1,1 1,0 0,1 0,-1-1,1 1,0 0,0 0,0 1,0-1,1 0,0 1,-1-1,1 1,1 0,-1 0,0 0,6-3,-2 1,0 0,1 0,0 1,0 0,0 0,0 1,0 0,14-3,27 1,0 1,84 6,-54 0,21 0,218-4,-206-12,-73 8,50-3,-64 7,0-1,0-1,0-2,35-12,-9 3,-29 10,0 0,0 2,33-1,71 6,-48 0,-71-2,1 1,0-1,-1 1,1 1,13 3,-20-4,1-1,-1 1,1-1,-1 1,1 0,-1-1,1 1,-1 0,0 0,0 0,1 0,-1 0,0 0,0 1,0-1,0 0,0 1,0-1,-1 0,1 1,0-1,-1 1,1-1,-1 1,0-1,1 1,-1-1,0 1,0 0,0-1,0 1,0-1,0 1,-1 3,0-4,1 1,-1 0,0 0,0-1,0 1,0-1,0 1,0-1,-1 1,1-1,0 0,-1 1,1-1,-1 0,1 0,-1 0,0 0,-2 1,-38 11,29-10,-62 13,52-13,-1 2,-39 14,-179 57,116-40,-129 20,178-42,18-7,0-2,-112-5,67-2,-229 2,333 0,-10 0,1 0,0 1,-10 2,18-3,-1 0,1 0,0 1,-1-1,1 0,-1 1,1-1,0 1,-1 0,1-1,0 1,0 0,0 0,0-1,-1 1,1 0,0 0,1 1,-1-1,0 0,0 0,0 0,1 0,-1 1,0-1,1 0,-1 1,0 2,2-3,-1 0,0 0,1 1,-1-1,1 0,-1 0,1 0,-1 0,1 0,0 0,0 0,-1 0,1 0,0 0,0 0,0 0,0-1,0 1,0 0,0-1,1 1,-1 0,0-1,0 0,0 1,1-1,-1 0,2 1,39 6,-40-7,101 2,-72-3,0 2,57 8,-39 0,95 3,53-13,-68-1,410 2,-533 0,-1 0,0 0,1 0,-1 1,1 0,-1 0,0 1,0-1,6 4,-8-4,-1 1,0 0,1-1,-1 1,0 0,0 0,0 0,-1 0,1 1,0-1,-1 1,0-1,1 1,-1-1,0 1,0-1,0 1,-1 0,1 4,0-3,0-1,-1 0,1 0,-1 1,0-1,0 0,-1 0,1 1,-1-1,1 0,-1 0,0 1,0-1,0 0,-1 0,-2 3,2-2,-1-1,1-1,-1 1,0 0,-1-1,1 1,0-1,-1 0,1 0,-1-1,1 1,-1-1,-5 2,-40 10,-84 10,37-8,33-7,1-3,-114-6,72-1,-506 2,647-1,0 2,0 1,0 2,0 1,41 13,-21-4,77 11,-52-12,-49-8,39 0,-43-4,-1 1,37 8,0 7,-33-8,66 10,-75-16,0 1,40 12,-52-13,-1 1,0 0,0 0,0 1,-1 1,0 0,0 0,9 8,-14-11,-2 0,1 1,0-1,-1 0,1 1,-1 0,0-1,0 1,0 0,-1 0,1 0,0 8,-1-10,-1-1,0 1,0 0,0 0,0 0,-1-1,1 1,0 0,-1 0,1-1,-1 1,0 0,0-1,1 1,-1-1,0 1,0-1,0 1,-1-1,1 1,0-1,0 0,-1 0,1 0,-1 0,1 0,-1 0,1 0,-1 0,0-1,-3 2,-15 3,0-1,0-1,-1-1,0 0,1-2,-32-3,13 2,-609-3,455 4,174 1,-1 1,1 1,-20 5,16-2,-39 3,17-8,44-1,1 0,0 0,0 0,0 0,0 0,-1 0,1 0,0 0,0 0,0 0,-1 0,1 0,0 0,0 0,0 0,0 0,-1 0,1 0,0 0,0 0,0 0,0 0,-1 0,1 0,0 0,0 1,0-1,0 0,-1 0,1 0,0 0,0 0,0 0,0 1,0-1,0 0,0 0,0 0,0 0,-1 1,1-1,7 6,14 3,80 16,-72-17,-18-6,0 1,0 1,-1 0,1 0,-1 1,12 7,14 11,1-3,48 21,47 25,-118-57,0 0,0-1,1 0,0-2,1 1,-1-2,1 0,0-1,0-1,20 2,-27-5,-1 1,0 0,0 0,0 1,8 3,-14-5,-1 0,1 1,-1-1,1 1,-1 0,1 0,-1-1,0 1,1 0,-1 0,0 0,0 0,0 0,0 1,0-1,0 0,0 0,0 1,0-1,-1 1,1-1,0 0,-1 1,1-1,-1 1,0 0,1-1,-1 1,0-1,0 1,0-1,0 1,0 0,-1 1,0-1,0 0,0 0,0 0,0 0,0 0,0-1,-1 1,1 0,-1-1,1 1,-1-1,0 1,1-1,-1 0,0 0,0 0,0 0,0 0,0 0,0 0,0-1,-1 1,-3 0,-7 1,0 0,-22 0,30-2,-279 0,105-3,163 3,-31 0,46 0,-1 0,0 1,0-1,1 0,-1 1,0-1,0 1,1-1,-1 1,0 0,1 0,-1 0,1 0,-1 0,1 0,0 0,-1 0,1 1,-2 1,3-2,-1 0,1 0,0 0,0 0,0-1,0 1,0 0,0 0,0 0,0 0,0-1,0 1,1 0,-1 0,0 0,0-1,1 1,-1 0,0 0,1-1,-1 1,1 0,-1-1,1 1,0 0,-1-1,1 1,-1-1,1 1,0-1,0 1,-1-1,2 1,31 15,-24-12,13 5,32 10,-35-14,-1 1,34 17,-40-17,-1 1,-1 1,1 0,-1 0,-1 1,1 0,-2 1,14 17,-18-21,1-1,-1 0,1 0,0-1,1 1,-1-1,11 6,10 7,-24-15,0-1,0 1,0 0,0-1,0 1,0 0,-1 0,1 0,-1 0,0 1,1-1,-1 0,0 0,0 1,0-1,-1 1,1-1,-1 1,1-1,-1 1,0-1,0 1,0-1,0 1,0 0,-2 3,1-3,0 0,0 0,-1-1,1 1,-1 0,0-1,1 1,-1-1,0 1,-1-1,1 0,0 0,-1 0,1 0,-1-1,0 1,1-1,-1 1,0-1,0 0,-5 1,-16 3,-1-2,1-1,-1-1,-49-4,46 1,208 2,-66-1,-105 1,-1 0,1-1,0 0,11-3,-1-2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29.63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82,'0'5,"0"25,0 1,0 1,0-1,0-5,0-7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12.79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44.13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2382,'0'389,"1"-377,1 0,0 0,1-1,0 1,1 0,0-1,12 21,-8-13,11 28,-14-30,2 0,12 22,-13-28,0 1,0 0,-2 0,1 0,-2 0,4 19,-4-20,-1 1,2-1,5 14,-2-6,26 55,-28-57,-2-7,-1-1,2 1,-1 0,1-1,1 0,-1 0,9 10,-13-18,0-1,1 0,-1 1,0-1,1 0,-1 0,0 1,1-1,-1 0,0 0,1 1,-1-1,1 0,-1 0,0 0,1 0,-1 0,1 0,-1 0,1 0,-1 0,1 0,-1 0,0 0,1 0,-1 0,1 0,-1 0,1 0,-1 0,0-1,1 1,-1 0,0 0,1-1,-1 1,0 0,1 0,-1-1,0 1,1 0,-1-1,0 1,0 0,1-1,-1 1,0-1,0 1,0 0,1-1,-1 0,11-27,-9 22,14-37,2 1,2 1,2 1,28-40,413-609,-89 127,-243 394,-116 149,51-55,14-19,328-412,-384 476,18-18,-2-3,57-94,-81 118,41-49,-35 47,-5 8,4-6,34-56,-38 56,0 1,39-43,-45 58,0 0,0 1,19-12,-14 10,-7 5,0 1,18-7,12-7,-21 10,-1 1,32-11,-25 10,-10 5,1 0,-1 1,27-1,-14 1,10 0,-25 2,0 0,0 0,0-1,13-4,-2-2,1 0,0 2,1 1,-1 1,44-1,-43 3,0 0,37-8,-25 3,114-30,-55 13,-85 20,0 1,1-2,14-7,-81 6,5 0,-90 0,37 15,1 4,-134 34,22 1,200-45,0-1,-27 1,31-3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4:39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3451 0 24575,'-2'1'0,"-1"-1"0,1 1 0,-1 0 0,1-1 0,-1 1 0,1 0 0,0 1 0,-4 1 0,-8 4 0,-6-1 0,3 0 0,0 0 0,-18 9 0,28-12 0,1 0 0,-1-1 0,0 0 0,0 0 0,0 0 0,0 0 0,0-1 0,0 0 0,0-1 0,-1 1 0,-7-2 0,-7 0 0,0-2 0,-28-7 0,28 6 0,0 0 0,-25-1 0,-149 5 0,182 2 0,0 0 0,1 0 0,-1 1 0,1 0 0,0 1 0,0 1 0,1 0 0,-1 1 0,1-1 0,-13 10 0,23-14 0,1 0 0,0 0 0,0 0 0,0 0 0,0 1 0,0-1 0,0 0 0,0 0 0,0 1 0,1-1 0,-1 0 0,0 1 0,1-1 0,0 1 0,-1-1 0,1 1 0,0-1 0,0 1 0,-1-1 0,1 1 0,1-1 0,-1 1 0,0-1 0,0 0 0,1 1 0,0 1 0,2 6 0,0-1 0,1 0 0,7 12 0,4 9 0,-15-27 0,1-1 0,-1 1 0,1 0 0,-1 0 0,0 0 0,0 0 0,0 0 0,0 0 0,0 0 0,-1 0 0,1-1 0,0 1 0,-1 0 0,0 0 0,0 0 0,1 0 0,-1-1 0,0 1 0,-1 0 0,1-1 0,0 1 0,0-1 0,-1 1 0,-1 0 0,-12 19 0,11-13 0,1 0 0,0 0 0,0 0 0,0 0 0,-1 16 0,4-20 0,-1-1 0,1 0 0,-1 1 0,0-1 0,0 0 0,0 0 0,0 0 0,-1 0 0,1 0 0,-1 0 0,0 0 0,0 0 0,0 0 0,-1-1 0,1 1 0,0-1 0,-1 0 0,-4 4 0,2-3 0,0-1 0,-1 1 0,1-1 0,-1 0 0,1 0 0,-1-1 0,0 1 0,1-1 0,-1 0 0,0-1 0,-7 1 0,-10 0 0,0 0 0,0-2 0,-1-1 0,-25-4 0,44 5 0,0-1 0,1 0 0,-1 0 0,0 0 0,1 0 0,-7-5 0,7 5 0,0-1 0,0 1 0,0 0 0,-1 0 0,1 0 0,-1 0 0,-8-1 0,0 0 0,-5 0 0,1 0 0,-1 1 0,-28 0 0,41 3 0,-1-1 0,0 1 0,0 0 0,0 0 0,0 1 0,1-1 0,-1 1 0,1 0 0,-1 0 0,1 1 0,0 0 0,0 0 0,0 0 0,-7 6 0,-6 5 0,-1 0 0,0-1 0,-1-1 0,-1-1 0,-22 9 0,23-11 0,-204 85 0,218-91 0,0 0 0,1 0 0,-1 0 0,1 0 0,0 1 0,0 0 0,-5 4 0,-20 15 0,18-16 0,0-1 0,-1-1 0,0 0 0,-1 0 0,-19 4 0,19-6 0,0 1 0,1 0 0,-1 1 0,1 1 0,-17 9 0,7-1 0,13-9 0,1 1 0,0 0 0,-15 12 0,21-15 0,1 0 0,-1 0 0,1 0 0,-1 1 0,1-1 0,0 0 0,1 1 0,-1-1 0,1 1 0,0 0 0,0-1 0,0 1 0,-1 7 0,0 15 0,-2 0 0,-1 0 0,-11 33 0,9-43 0,0 1 0,0-1 0,-2-1 0,0 0 0,-22 29 0,26-38 0,1 1 0,0 0 0,0 0 0,0 0 0,1 0 0,-2 9 0,3-9 0,0 0 0,-1 0 0,0-1 0,-1 1 0,1-1 0,-1 1 0,-7 7 0,-5 1 0,-34 26 0,26-23 0,4-4 0,0-2 0,-1 0 0,0-2 0,-42 16 0,27-11 0,21-10 0,1-1 0,-1 0 0,0-1 0,-30 3 0,26-4 0,-1 1 0,-25 7 0,40-8 0,-28 8 0,-35 6 0,67-16 0,0 1 0,0-1 0,0 1 0,0-1 0,0 1 0,0 0 0,0-1 0,0 1 0,0 0 0,1-1 0,-1 1 0,0 0 0,0 0 0,1 0 0,-1 0 0,0 0 0,1-1 0,-1 1 0,1 0 0,0 0 0,-1 0 0,1 1 0,0-1 0,0 0 0,-1 0 0,1 1 0,-2 34 0,2-24 0,0 4 0,0-6 0,0-1 0,-1 0 0,-3 11 0,4-17 0,-1 0 0,0 0 0,-1-1 0,1 1 0,0 0 0,-1-1 0,0 1 0,1-1 0,-1 1 0,0-1 0,-1 0 0,1 0 0,0 0 0,-4 3 0,1-2 0,0 1 0,0-1 0,0 1 0,1 0 0,0 1 0,0-1 0,0 0 0,-5 10 0,8-13 0,1 0 0,0 0 0,0 0 0,0-1 0,0 1 0,0 0 0,0 0 0,0 0 0,0-1 0,0 1 0,1 0 0,-1 0 0,0 0 0,1 1 0,2 9 0,-4-7 0,1-1 0,-1 1 0,0-1 0,-1 0 0,1 0 0,-1 0 0,0 0 0,1 0 0,-5 5 0,-24 24 0,26-28 0,-29 30 0,-60 57 0,91-90 0,1 0 0,0 0 0,-1 0 0,1 1 0,0-1 0,0 0 0,0 1 0,0-1 0,0 1 0,0-1 0,0 1 0,0 0 0,1-1 0,-1 1 0,1 0 0,-1-1 0,1 4 0,0-2 0,1 0 0,0 0 0,0 0 0,0 0 0,0 0 0,1 0 0,-1 0 0,1-1 0,2 4 0,10 15 0,25 41 0,-39-62 0,0 1 0,1-1 0,-1 1 0,0-1 0,0 1 0,1-1 0,-1 1 0,0 0 0,0-1 0,0 1 0,0-1 0,0 1 0,0 0 0,0-1 0,0 1 0,0-1 0,0 1 0,0 0 0,0-1 0,0 1 0,0-1 0,-1 1 0,1 0 0,0-1 0,-1 1 0,1-1 0,0 1 0,-1-1 0,1 1 0,-1-1 0,1 1 0,-1-1 0,1 0 0,-1 1 0,1-1 0,-1 1 0,1-1 0,-1 0 0,0 0 0,1 1 0,-2-1 0,-3 1 0,0 0 0,0 0 0,0 0 0,0-1 0,-5 0 0,-7 1 0,0 3 0,0 1 0,0 0 0,1 1 0,-21 10 0,-24 9 0,-85 16 0,140-39 0,-33 5-1365,22-6-5461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47.24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1,'0'3,"0"1,1-1,-1 0,1 1,0-1,0 0,0 0,0 1,1-1,-1 0,4 5,28 29,-4-4,-4-1,-22-25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50.42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0,'29'1,"0"1,0 2,0 0,40 13,87 30,-119-38,-28-8,-1 1,1 0,-1 1,16 6,-6 1,32 11,-43-19,0 0,1 0,-1 0,1-1,-1 0,1-1,12 0,-18 0,0-1,0 1,-1-1,1 1,0-1,-1 0,1 0,0 0,-1 0,1 0,-1 0,1 0,-1 0,0-1,1 1,-1 0,1-3,2-2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56.14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797 0,'1'10,"0"0,1 0,-1 0,2-1,-1 1,2-1,-1 0,1 0,6 11,-4-7,20 56,-24-63,1 1,-1-1,-1 1,1 0,-1 0,1 11,1 7,7 59,-3-1,-7 127,-2-91,15 139,-13-221,1-17,-1 1,-1-1,-7 39,3-37,1 0,1 1,0-1,2 25,0-38,0 0,0-1,-1 1,0-1,0 1,-7 13,5-14,1 2,0-1,1 0,0 0,-2 13,2-10,0 0,-1-1,0 0,-1 1,0-1,-7 12,0 3,5-12,0 0,-1 0,-15 22,-21 29,-33 26,3-10,57-67,-1 0,0 0,-28 15,39-26,1-1,-1 0,0 0,0 0,0 0,0-1,0 0,-9 0,-55-2,29-1,-8 3,-54-2,92-1,1 0,0 0,0-1,-13-6,-18-5,6 10,24 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59.04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1204 113,'-13'1,"1"1,0 0,-15 4,-15 3,13-6,16-2,0 1,0 0,0 1,-13 4,10-3,-1 0,1-2,-1 0,1 0,-1-2,-32-3,-2 2,-397 1,439 0,0-1,1 0,-1 0,0 0,0-1,0-1,1 0,-1 0,1 0,-9-6,-26-10,33 16,0-1,0-1,-9-5,-16-13,-48-28,60 36,17 11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18.76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0,'1'3,"1"-1,0 0,0 0,0 0,0 0,0 0,1 0,-1-1,5 3,0 1,8 7,0 1,0 1,-1 0,16 23,-28-35,-1 0,1 0,0-1,-1 1,1 0,0 0,0-1,0 0,1 1,-1-1,0 0,4 2,15 8,-18-8,-1 0,1 0,-1 0,1 0,-1 0,0 0,0 1,0-1,-1 1,3 6,-2-2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21.34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260 0,'-31'31,"-94"100,108-114,13-14,0 1,0 0,1 0,-1 0,-4 8,-15 21,18-28,1 0,0 0,1 0,-1 0,1 1,0 0,1-1,-1 1,-2 11,4-8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23.49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237 0,'-1'3,"0"0,0 0,0 0,-1 0,1 0,-1 0,1 0,-1-1,-4 5,-3 6,-37 58,34-53,0-1,-14 16,-17 23,41-52,0 1,0 0,0 0,0 0,1 0,-2 9,2-9,0 1,-1 0,1-1,-1 1,-4 8,-1-4,0 1,-15 16,14-19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54.5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559 1,'-3'1,"0"0,0 1,0-1,0 1,0 0,0-1,0 1,1 1,-1-1,1 0,-5 5,-2 2,-145 110,109-86,-57 41,97-71,-1 0,0 0,1 0,-1-1,0 1,0-2,0 1,0-1,0 1,-1-2,1 1,0-1,0 0,-7-1,2 1,0 1,0-1,-17 5,-7 0,34-5,1 0,-1 0,0 0,1 0,-1 0,0 0,1 0,-1 0,0 0,1 0,-1 0,0-1,1 1,-1 0,1 0,-1-1,0 1,1 0,-1-1,1 1,-1-1,1 1,-1-1,1 1,0-1,-1 1,1-1,-1 1,1-1,0 0,0 1,-1-1,1 1,0-1,0 0,0 1,0-1,0 0,-1 1,1-1,0 0,1 1,-1-1,0 0,0 1,0-1,0 0,0 1,1-2,0 0,0 0,0 0,0 0,0 0,1 0,-1 1,1-1,-1 0,1 1,0-1,-1 1,1-1,3-1,32-16,-9 5,-1-7,-22 16,0 0,1 0,0 1,13-7,10-3,-19 8,0 1,0 1,17-6,-15 6,1-1,-1-1,1 0,-1 0,14-11,-15 9,1 1,0 0,0 1,0 0,17-5,15-3,-35 10,1 0,-1 1,1 0,0 1,0 0,0 1,12-1,-22 2,0 0,0 0,1 0,-1 0,0 0,0 0,1 0,-1 0,0 0,0 0,1 0,-1 0,0 0,0 0,1 0,-1 1,0-1,0 0,0 0,1 0,-1 0,0 0,0 1,0-1,1 0,-1 0,0 0,0 1,0-1,0 0,0 0,0 0,1 1,-1-1,0 1,-5 8,-12 6,-1-3,-1-2,-38 16,44-21,-1 1,1 0,0 0,1 2,0-1,0 2,0-1,-16 18,-29 31,36-37,-21 25,32-35,0-1,-1 1,0-2,0 0,-1 0,0-1,-15 6,9-4,1 1,-24 17,30-17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57.7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762 0,'-9'1,"-1"0,1 0,-1 1,1 0,0 0,-17 8,-51 29,50-24,-87 40,-47 26,133-63,18-11,1-1,-1 0,0-1,-12 5,5-4,1 0,0 1,1 0,-1 1,1 1,1 1,-17 14,24-18,1 0,0 1,0 0,0 0,1 1,0-1,1 1,0 0,0 1,1-1,0 0,0 1,1 0,0 0,-1 14,2-20,0 5,1-1,0 1,0-1,0 0,2 10,-2-16,1 1,-1 0,1-1,-1 1,1 0,0-1,0 1,0-1,0 1,0-1,0 1,0-1,0 0,1 0,-1 0,0 1,1-1,-1 0,1-1,-1 1,1 0,0 0,-1-1,1 1,0-1,-1 1,3-1,18 3,0-2,0-1,29-2,6-1,-17 3,-19 1,-1 0,1-2,-1-1,0 0,1-1,36-12,88-42,-107 37,-30 16,-1-1,1 1,12-4,-6 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3:03.86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705 0,'-1'4,"0"0,0-1,0 1,-1-1,0 1,1-1,-1 1,-1-1,1 0,0 0,-4 3,-7 12,10-11,-1 0,1 0,-3 13,4-14,0 0,0 0,0 0,-1 0,0 0,-5 8,-16 22,21-29,-2 1,1-2,-1 1,0 0,0-1,-9 8,9-9,0-1,0 0,-1 0,0 0,0-1,0 1,0-2,0 1,0-1,-10 3,12-4,-1 1,1-1,0 1,0 0,0 1,-4 2,-16 9,9-7,1 1,0 1,1 0,0 1,-16 15,-10 8,6-2,28-25,0-1,-1 1,0-1,0 0,0 0,-1-1,-8 5,5-4,0 1,0-1,1 2,-14 12,1-2,16-14,-1 1,1-1,-1 0,0-1,0 0,-1 0,1 0,-12 0,-4 3,8-3,2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4:52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0 24575,'-4'3'0,"0"0"0,1 0 0,-1 0 0,1 0 0,0 1 0,0-1 0,0 1 0,1 0 0,-1-1 0,1 1 0,0 0 0,0 0 0,1 1 0,-1-1 0,1 0 0,-1 9 0,-1 6 0,2 0 0,1 31 0,1-31 0,-1-3 0,2 0 0,0-1 0,0 0 0,7 19 0,-6-25 0,0-1 0,1 0 0,0 0 0,0 0 0,1-1 0,0 1 0,1-1 0,-1 0 0,9 7 0,47 53 0,-40-47-48,-2 1 0,-1 0-1,25 39 1,-20-27-1124,-11-17-5654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30.04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1162 92,'177'0,"-230"2,28-1,0 0,1-2,-50-7,64 5,-1-1,1 0,-18-10,20 9,-1 1,0 0,0 0,0 1,0 0,-10-1,-59-10,36 6,-77-5,-250 13,163 2,185-1,-1 1,0 2,-31 9,18-5,13-1,4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33.83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1688 1,'-18'1,"0"1,-1 0,-23 8,21-5,-43 5,-49 6,77-10,-59 4,86-10,-1 1,0 1,0-1,0 1,1 1,-1 0,1 0,0 1,0 0,-11 8,-36 21,-35 20,79-48,0 0,0 0,-1-2,1 1,-1-1,-15 1,8-3,-1 1,1 0,0 1,0 1,-28 8,-33 12,56-17,0 0,-38 17,37-13,-28 9,30-13,-42 21,53-22,0-1,0-1,0 0,-1 0,0-2,1 1,-20-1,11 1,18-3,0 0,0 1,1 0,-1 0,0 0,1 0,-1 1,1 0,-1-1,1 1,-1 0,1 1,0-1,0 0,0 1,1 0,-1 0,1 0,-1 0,-2 4,-1 5,1-1,1 1,0 0,-5 23,5-18,-11 29,12-39,-1 1,1-2,-1 1,0 0,-1-1,0 1,0-1,0-1,0 1,-1-1,0 0,0 0,-1 0,1-1,-14 6,-4-1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36.01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1175 1,'-23'19,"0"0,-2-1,-36 21,32-22,-79 39,71-36,-63 25,59-29,-53 30,83-40,0 0,0-1,0-1,0 0,-1-1,0 0,-20 3,-2-4,-47-2,61 0,12-1,0 1,-1 1,1 0,0 0,0 0,-15 6,20-6,0 0,0 0,0 1,0 0,1-1,-1 1,1 0,-1 0,1 1,0-1,0 0,0 1,0-1,0 1,0 0,1 0,-1-1,1 1,0 0,-2 6,-6 47,7-42,0 0,-8 28,8-37,0 0,0-1,0 1,-1-1,1 1,-1-1,0 0,-1 0,1-1,0 1,-1-1,-6 5,-1 0,-1-1,0-1,0 0,0 0,-1-1,0-1,0 0,0-1,0 0,-1-1,-25 0,14-1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40.23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206 1,'0'0,"-5"0,-7 5,-6 1,-1 6,-2 5,-2 0,2 3,6 2,-1 3,-2-3,1 0,5-8,3-8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1:25:43.61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484 1 0,'-484'998'0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50.33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326 92,'-4'24,"-2"7,-2 35,6-29,2-14,-7 39,6-54,-1 1,-1-1,0 0,0 0,0 0,-1-1,0 1,-6 8,-18 24,-26 52,48-77,0-1,2 1,-1 0,2 1,0-1,1 0,0 1,2 28,-2 2,1-41,1-1,-1 0,0 1,0-1,-1 0,1 0,-1 0,0 0,0 0,0 0,-1 0,-3 4,-4 4,-1-1,-16 12,20-17,0 0,0 0,1 0,-1 0,2 1,-1 0,1 1,0-1,0 1,-3 8,1 10,3-2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56.63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123 1180,'14'38,"-11"-26,7 22,-3 0,0 0,2 57,-8-45,-4 151,1-186,-1 1,0-1,0 0,-2 0,1-1,-10 17,-2 7,5-13,-20 31,20-35,0 1,-12 29,20-36,0 1,0-1,1 1,1-1,0 23,1-21,-1 0,0-1,-5 22,0-20,0-8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56.63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899 0,'-25'24,"-43"48,59-61,0 0,1 1,1 0,-12 26,-48 99,35-77,17-36,0 0,-2-2,-1 0,-38 37,27-29,10-12,-38 27,10-8,18-16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53.36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1:32:11.16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213 1 0,'-196'1616'0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4:58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24575,'2'2'0,"-1"0"0,1-1 0,-1 1 0,1-1 0,0 0 0,-1 1 0,1-1 0,0 0 0,0 0 0,3 2 0,3 1 0,0 3 0,0 0 0,0 0 0,-1 0 0,0 1 0,0 0 0,7 12 0,-5-4 0,-1 1 0,11 28 0,-3 15 0,-11-37 0,10 23 0,-12-39 0,1 0 0,0 0 0,1 0 0,0 0 0,0-1 0,0 0 0,8 7 0,-5-5 0,-1-1 0,0 1 0,-1 0 0,7 10 0,-2 2 0,-6-13 0,0 0 0,-1 1 0,0 0 0,-1 0 0,0 0 0,0 0 0,-1 0 0,2 9 0,-3 15-1365,-2-16-5461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08.22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185 365,'3'4,"32"51,-24-35,1-1,27 33,-30-41,-1 0,0 1,-1 0,9 17,-12-19,0-1,1 0,0-1,1 1,0-1,0 0,1 0,0-1,14 13,-17-18,8 6,1 1,-2 0,1 1,-1 0,15 18,-14-13,1-2,1 0,16 13,25 23,-50-43,0 0,-1 0,1 0,-1 1,0-1,-1 1,5 11,-7-15,1 6,1 0,1 0,-1 0,2-1,-1 1,1-1,0 0,1 0,6 7,5 4,-2 0,26 41,-29-39,2-1,0-1,21 23,-25-33,11 12,46 36,-59-52,0 1,1-1,0-1,0 0,0 0,1-1,-1 0,1 0,18 1,29-1,68-5,-35 0,-64 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6:02.12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1,'486'0,"-482"-1,1 1,0 0,-1 0,1 0,0 1,-1 0,1 0,-1 0,1 0,-1 1,1 0,-1-1,0 2,5 2,4 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6:05.51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0,'5'1,"-1"1,0-1,0 1,0 0,0 0,0 0,0 0,0 1,-1 0,1 0,3 3,11 9,-8-8,-1 0,0 1,11 12,-14-13,0-1,0 0,1 0,-1-1,1 1,1-1,-1-1,9 4,0-3,0 0,0-2,0 0,32 1,18 4,24 6,-41-7,-1 2,57 18,15 4,-101-25,-1-2,1 0,0-2,21 2,78-6,-71 0,48 5,-89-3,-1 1,1 0,-1 0,1 0,-1 1,1 0,-1 0,0 0,0 1,8 4,0 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6:51.37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540 63,'-87'1,"-99"-3,177 0,0 0,0 0,0-1,0 0,0 0,0-1,-9-6,9 5,0 0,0 1,-1 0,0 1,-17-4,1 4,-33 1,33 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7:42.13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0,'0'6,"0"6,0 6,0 6,0-2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7:59.49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3299 0,'-2'1,"-1"-1,0 0,1 1,-1 0,1 0,-1 0,1 0,-1 0,1 0,0 0,0 1,-3 1,-24 23,21-18,-63 67,46-47,-42 38,-247 203,263-226,14-12,-43 45,-40 47,99-103,-29 25,33-32,1 1,1 1,0 0,-13 18,-28 40,24-32,-32 54,44-53,17-35,0 0,0 0,-1 0,1 0,-2 0,1-1,-1 0,0 0,-10 9,2-3,1 1,0 0,0 0,1 1,-13 22,-37 81,31-55,22-49,0 0,-1 0,-1-1,-22 21,17-18,-25 33,-30 57,48-73,-35 66,6-9,25-42,18-32,0-1,-1 1,-15 17,4-7,1 1,-20 38,-9 12,-3 10,38-60,-2 0,-20 26,24-36,1 0,0 1,1 0,-7 21,8-20,0 0,-1 0,-19 28,5-12,2 2,1 0,-29 76,16-35,-11 40,29-72,-24 49,13-40,-15 30,28-57,0 1,-15 54,-9 22,-12-15,35-67,1 1,1 1,-12 30,7-12,-1 0,-3-2,-48 73,37-64,2 10,22-42,-19 33,21-42,0-1,-1 0,0 0,0-1,-15 11,-4 4,20-15,0 1,0 0,0 1,1-1,1 1,-1 0,1 0,-5 15,5-12,-1-1,0 1,0-1,-1-1,-9 13,-38 30,41-42,0 0,1 1,0 1,1 0,0 0,-15 27,20-26,1 0,1 0,0 0,1 1,-1 26,-4 23,-28 132,28-155,3 1,1 0,4 79,1-41,-2 223,-1-284,0 0,-2 0,-7 24,5-21,1 1,-2 22,4 300,4-176,-2-17,0-125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8:27.91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2065 0,'-1'2,"1"1,-1-1,1 0,-1 0,0 0,0 0,0 0,0 0,0 0,0 0,-1-1,-1 3,-23 24,15-18,-3 6,0 1,0 1,2 0,0 1,-18 38,25-43,-1 0,2 0,0 1,0-1,-1 16,0 72,2-30,0-49,-1 1,-1 0,-12 33,-7 33,19-48,5-35,0 0,0 0,-1 0,0 0,0-1,-1 1,0 0,0-1,-1 1,-5 9,-23 36,23-36,-2-1,-20 27,-5-4,22-26,0 2,2-1,-19 28,20-27,0 0,-1-1,0-1,-1 0,-1 0,-26 18,19-15,1 2,-23 23,11-8,-1-1,-1-2,-48 32,61-45,1 1,-22 24,26-25,-1 0,0-1,-28 19,-4-7,36-21,-1 1,1 0,1 0,-1 2,-10 9,4 0,1 0,-32 25,43-38,-1-1,1 0,-1 0,0-1,0 1,0-2,-1 1,1-1,-12 2,15-3,0-1,0 1,0 0,0 0,0 0,0 1,0-1,1 1,-1 0,0 0,1 0,0 1,-1-1,1 1,0 0,0 0,1 0,-1 0,0 0,-2 6,-36 53,-16 22,-31 39,75-102,0 0,2 1,1 1,-8 25,11-26,0 0,-2-1,0 0,-2 0,0-1,-1-1,-1 0,-1 0,-28 28,-90 89,-18 18,116-117,19-19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1:28:38.24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2025 1 0,'-2025'2964'0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8:41.85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302 6,'-5'4,"0"0,-1-1,1 1,-1-1,0 0,-12 4,-18 11,25-10,0 0,1 1,0 1,0-1,1 2,1-1,0 1,-10 18,-47 103,50-99,-12 27,27-60,-1 1,1 0,0-1,0 1,0-1,-1 1,1-1,0 1,0-1,-1 0,1 1,-1-1,1 1,0-1,-1 0,1 1,-1-1,1 0,-1 1,1-1,-1 0,1 0,-2 1,-1-12,6-20,3 18,-1 0,2 1,0-1,0 1,1 1,17-19,62-57,-58 62,-16 15,-1-1,1-1,-2 0,18-25,-26 33,0 0,1 1,-1-1,1 0,-1 1,1 0,0 0,0 0,1 1,-1-1,0 1,1 0,0 0,-1 0,1 1,0 0,9-2,7 1,0 1,42 3,-29-1,26 1,-33-2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9:17.29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1112 0,'-12'1,"-1"1,0 0,1 1,-1 1,1 0,0 0,-12 7,-12 4,-6 3,-56 32,-8 5,94-49,1-1,0 2,0 0,1 0,0 1,0 0,0 1,1 0,1 1,-13 17,-21 19,29-33,-21 28,23-24,-1-2,1 0,1 1,1 1,0 0,1 0,1 1,-7 22,4-5,-2 0,-23 48,-13 35,41-93,-5 37,9-40,-1 0,-11 32,-6-1,12-34,1 0,1 1,1 0,1 0,-5 40,9 185,4-109,-3 692,0-822,-1-1,1 1,-1-1,0 1,0-1,0 1,-1-1,0 0,0 0,0 0,-3 5,3-8,1 0,0 0,-1-1,1 1,-1 0,0-1,0 1,0-1,1 0,-1 0,0 0,0 0,-1 0,1 0,0 0,0-1,0 1,0-1,-1 1,1-1,0 0,-1 0,1 0,0 0,0-1,-1 1,1 0,0-1,0 0,-3 0,0-2,0 1,0 0,0-1,0 0,0-1,0 1,1-1,-1 1,1-2,0 1,1 0,-1-1,1 1,-5-8,3 3,1 0,0 0,0 0,1 0,0-1,0 1,-1-18,-16-124,19 146,1-1,-1 1,1 0,0-1,0 1,0 0,1-1,0 1,1-6,-1 9,-1 0,1 0,0 1,0-1,0 1,0-1,0 1,0-1,1 1,-1 0,0-1,1 1,-1 0,1 0,-1 0,1 0,0 0,-1 1,1-1,0 0,-1 1,1-1,0 1,0 0,0-1,-1 1,1 0,0 0,0 0,2 1,2-1,0 1,0-1,0 1,0 1,0-1,-1 1,1 0,-1 0,1 1,-1 0,0 0,0 0,0 0,0 1,5 5,-4-2,-1-1,1 1,-2 0,1 0,-1 1,0 0,-1-1,1 1,2 14,0 8,-1 1,-1 0,-2 1,-3 50,0-22,0-34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5:16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3538 24575,'73'0'0,"0"-3"0,0-2 0,-1-3 0,105-25 0,-163 28 0,-2 0 0,1 0 0,-1-1 0,0-1 0,0 0 0,19-15 0,5-2 0,75-56 0,-97 69 0,23-21 0,-26 21 0,1 1 0,16-11 0,-8 7 0,-15 10 0,0 0 0,0 1 0,1-1 0,-1 1 0,1 1 0,0-1 0,0 0 0,0 1 0,11-3 0,4 1 0,-1-2 0,0 0 0,0-1 0,0-1 0,21-13 0,19-6 0,-35 18 0,-1 1 0,2 1 0,-1 1 0,1 1 0,0 1 0,0 1 0,1 1 0,45 2 0,-32-1 0,0-1 0,0-2 0,-1-1 0,73-19 0,147-61 0,-250 82 0,1 0 0,0 0 0,0 1 0,1 1 0,-1 0 0,0 0 0,1 1 0,-1 0 0,18 2 0,-3 1 0,0 2 0,42 12 0,-47-10 0,-2 1 0,30 15 0,-33-15 0,-1 0 0,2-1 0,-1-1 0,33 9 0,-6-10 0,-31-4 0,-1 1 0,0-1 0,1 1 0,17 6 0,-26-7 0,0 0 0,0 1 0,0-1 0,0 1 0,0-1 0,-1 1 0,1 0 0,-1-1 0,1 1 0,-1 0 0,0 0 0,1 0 0,-1 0 0,0 0 0,-1 0 0,1 0 0,0 0 0,-1 0 0,1 1 0,-1 3 0,1-4 0,-1 0 0,0 0 0,1 1 0,-1-1 0,1 0 0,0 0 0,-1 0 0,1 0 0,1 0 0,-1 0 0,0 0 0,0 0 0,1 0 0,-1 0 0,1 0 0,0-1 0,0 1 0,-1-1 0,1 1 0,0-1 0,0 0 0,3 2 0,12 2 0,1-1 0,-1-1 0,26 2 0,0 1 0,16 0 0,0-2 0,94-4 0,-53-2 0,349 2 0,-446 0 0,1 0 0,-1 0 0,0 0 0,0 0 0,1-1 0,-1 1 0,0-1 0,0 0 0,0 0 0,4-2 0,-5 2 0,-1 0 0,1 0 0,-1 0 0,1 0 0,-1-1 0,0 1 0,0 0 0,0-1 0,0 1 0,0-1 0,0 1 0,0-1 0,-1 1 0,1-1 0,0 1 0,-1-1 0,0 0 0,1 1 0,-1-3 0,2-19 0,-1 0 0,-1 0 0,-1 0 0,-2 0 0,0 0 0,-2 0 0,0 1 0,-11-24 0,11 35 0,-1-1 0,-1 0 0,-1 1 0,1 1 0,-2-1 0,-15-14 0,12 11 0,-1 0 0,-14-23 0,19 23 0,-32-58 0,36 62 0,1 1 0,-1-1 0,2 0 0,0 0 0,0 0 0,0-10 0,1-2 0,2 0 0,3-31 0,-2 45 0,0 0 0,0 0 0,1 0 0,0 0 0,1 0 0,0 0 0,0 1 0,1 0 0,8-11 0,-9 13 0,1-2 0,-1 1 0,-1 0 0,1-1 0,-1 0 0,-1 1 0,1-1 0,1-8 0,-4 13 0,13-31 0,-10 26 0,0 0 0,0 0 0,-1-1 0,0 1 0,1-9 0,4-39 0,1-36 0,-7 78 0,-2 0 0,0 0 0,-1-1 0,-6-22 0,4 23 0,0 0 0,2-1 0,-3-15 0,5 22 0,0 0 0,1 0 0,0 1 0,0-1 0,0 0 0,1 0 0,0 1 0,4-8 0,10-17 0,25-37 0,-39 65 0,-1 1 0,0 0 0,0 1 0,0-1 0,0 1 0,1-1 0,-1 1 0,0-1 0,1 1 0,-1 0 0,1 0 0,0 0 0,-1-1 0,1 1 0,0 1 0,0-1 0,0 0 0,0 0 0,3 0 0,-3 1 0,1 0 0,-1 0 0,0 0 0,0 0 0,0 1 0,1-1 0,-1 1 0,0-1 0,0 1 0,0 0 0,0-1 0,0 1 0,0 0 0,0 0 0,-1 0 0,1 1 0,0-1 0,2 3 0,117 112 0,-48-42 0,-57-58 0,-1 1 0,-1 1 0,0 0 0,19 37 0,-32-54 0,0-1 0,-1 1 0,0 0 0,1 0 0,-1 0 0,1 0 0,-1 0 0,0-1 0,0 1 0,1 0 0,-1 0 0,0 0 0,0 0 0,0 0 0,0 0 0,0 0 0,-1 0 0,1 0 0,0 0 0,0-1 0,-1 1 0,1 0 0,0 0 0,-1 0 0,1 0 0,-2 0 0,0 1 0,1-1 0,-1 1 0,-1-1 0,1 0 0,0 0 0,0 0 0,0 0 0,-4 1 0,1-1 0,4 0 0,0-1 0,0 1 0,1 0 0,-1-1 0,0 1 0,0-1 0,1 1 0,-1 0 0,0 0 0,1-1 0,-1 1 0,1 0 0,-1 0 0,1 0 0,-1-1 0,1 1 0,0 0 0,-1 0 0,1 0 0,0 0 0,0 0 0,0 0 0,0 0 0,0 0 0,0 0 0,0 1 0,6 29 0,-4-24 0,11 28 0,-3-11 0,-10-23 0,0 0 0,1 0 0,-1-1 0,1 1 0,-1 0 0,1 0 0,0 0 0,-1 0 0,1 0 0,0-1 0,0 1 0,0 0 0,0 0 0,-1-1 0,1 1 0,0-1 0,0 1 0,0-1 0,0 1 0,1-1 0,-1 1 0,2-1 0,27 2 0,-7-1 0,-13 1 0,-1 1 0,1 0 0,9 4 0,-13-5 0,0 1 0,0-1 0,0 0 0,0 0 0,1-1 0,-1 1 0,1-1 0,12 0 0,-16-2 0,1 1 0,-1-1 0,0 0 0,0 0 0,0 0 0,0 0 0,0 0 0,-1-1 0,1 1 0,0-1 0,-1 0 0,1 0 0,-1 0 0,3-2 0,5-6 0,16-20 0,-7 8 0,-17 19 0,15-15 0,24-19 0,-35 32 0,1 0 0,-1 0 0,1 1 0,1 0 0,-1 0 0,1 1 0,15-5 0,53-10 0,-49 13 0,-1-2 0,-1 0 0,37-15 0,-35 9 0,-1-2 0,24-17 0,-24 15 0,8-1 0,-27 15 0,0-1 0,0 1 0,-1-1 0,1 0 0,-1 0 0,0-1 0,-1 0 0,7-6 0,-7 4 0,1 1 0,0-1 0,1 1 0,0 0 0,0 1 0,0-1 0,1 1 0,-1 0 0,12-4 0,35-20 0,53-24 0,-89 47 0,8-3 0,-25 8 0,0 1 0,0-1 0,0 0 0,0 0 0,0 0 0,0 0 0,0 0 0,0 0 0,0 0 0,-1 0 0,1 0 0,0 0 0,-1-1 0,1 1 0,-1 0 0,1 0 0,-1-1 0,0 0 0,4-43 0,-5 37 0,2 1 0,-1-1 0,1 0 0,0 1 0,0-1 0,1 1 0,1-1 0,-1 1 0,1 0 0,1-1 0,-1 1 0,6-6 0,3-3 0,2 0 0,-1 1 0,23-18 0,-29 28 0,0-1 0,0 1 0,0 1 0,1-1 0,0 1 0,0 1 0,0-1 0,0 1 0,1 0 0,15-3 0,-10 3 0,0-1 0,0 0 0,0-1 0,16-9 0,-1 1 0,86-26 0,-82 29 0,0-1 0,0-2 0,-1-1 0,39-22 0,-46 19 0,-13 9 0,1 0 0,-1 0 0,1 1 0,1 0 0,-1 1 0,16-4 0,1 0 0,0-1 0,-2-1 0,43-24 0,-44 22 0,-23 12 0,1-1 0,-1 0 0,0 0 0,0 0 0,0 0 0,0-1 0,-1 0 0,0 1 0,1-1 0,-2 0 0,1 0 0,0-1 0,-1 1 0,0-1 0,3-7 0,-1 5 0,1 0 0,0 0 0,1 0 0,-1 1 0,1 0 0,1 0 0,0 0 0,-1 1 0,10-6 0,246-163 0,-215 144 0,-34 24 0,-1-2 0,0 1 0,-1-1 0,0-1 0,0 0 0,-1 0 0,16-19 0,-25 26 0,1 0 0,-1-1 0,-1 1 0,1 0 0,0 0 0,-1-1 0,1 1 0,-1 0 0,0-1 0,1 1 0,-1 0 0,-1-1 0,0-4 0,-10-33 0,0 1 0,10 34 0,1 1 0,-1-1 0,1 1 0,0-1 0,1 0 0,-1 1 0,1-1 0,0 1 0,1-1 0,-1 1 0,1-1 0,0 1 0,0 0 0,0 0 0,1 0 0,0 0 0,-1 0 0,8-6 0,-4 4 0,0 0 0,0 0 0,1 1 0,0 0 0,0 0 0,0 0 0,1 1 0,0 0 0,15-6 0,-6 4 0,1 0 0,1 1 0,-1 0 0,1 1 0,0 1 0,0 1 0,38 0 0,34 10 0,-65-5 0,1 0 0,44-2 0,-69-1 0,-1 0 0,1 0 0,0 0 0,-1 0 0,1 0 0,0 0 0,-1-1 0,1 1 0,0 0 0,-1-1 0,1 0 0,-1 1 0,1-1 0,-1 0 0,1 0 0,-1 1 0,0-1 0,1 0 0,-1 0 0,0 0 0,0 0 0,0-1 0,0 1 0,0 0 0,0 0 0,0-1 0,0 1 0,-1 0 0,1-1 0,0 1 0,-1-1 0,0 1 0,1-1 0,-1 1 0,0 0 0,0-1 0,1 1 0,-2-2 0,1 1 0,0 0 0,0 1 0,0-1 0,0 1 0,0-1 0,0 1 0,0-1 0,0 1 0,1-1 0,-1 1 0,1-1 0,-1 1 0,1 0 0,0-1 0,0 1 0,-1-1 0,1 1 0,0 0 0,0 0 0,2-2 0,-1 2 0,0 0 0,0 0 0,0 0 0,0 0 0,0 0 0,0 0 0,0 0 0,0 1 0,1-1 0,-1 1 0,0-1 0,5 1 0,5 0 0,0 0 0,0 1 0,0 0 0,21 6 0,21 8 0,-32-8 0,25 5 0,-41-10 0,1-2 0,-1 1 0,0 0 0,1-1 0,-1 0 0,1 0 0,-1-1 0,12-2 0,-12 1 0,1-1 0,-1 1 0,0-2 0,0 1 0,0 0 0,-1-1 0,1 0 0,-1 0 0,0-1 0,0 1 0,4-7 0,-2 3 0,1 1 0,0 1 0,12-10 0,-15 13 0,0-1 0,1 1 0,0 0 0,0 0 0,0 1 0,0-1 0,0 1 0,1 1 0,-1-1 0,1 1 0,10-2 0,-4 3 0,0 0 0,0 1 0,0 0 0,-1 1 0,1 0 0,0 0 0,-1 1 0,1 1 0,-1 0 0,22 10 0,-28-10 0,1-1 0,0-1 0,0 0 0,1 1 0,-1-2 0,0 1 0,1-1 0,-1 0 0,1-1 0,7 1 0,-5-2 0,1 0 0,-1-1 0,0 0 0,-1 0 0,1-1 0,18-7 0,-15 6 0,-1 0 0,19-2 0,-22 4 0,0 0 0,-1 0 0,1 0 0,0-1 0,-1 0 0,1-1 0,9-5 0,175-104 0,-114 72 0,-68 36 0,-2-1 0,13-8 0,-15 9 0,0 0 0,0 1 0,0 0 0,1 0 0,16-6 0,87-13 0,-99 21 0,1 0 0,0 1 0,0 0 0,0 0 0,22 3 0,-19-1 0,1-1 0,30-3 0,123-9 0,-69 7 0,-75 3 0,3 1 0,-1-2 0,44-9 0,-60 7-1365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9:46.36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335 1535,'0'-51,"-1"-61,0 95,-1 0,-1 1,-1-1,-8-25,-13-26,-30-71,37 97,0-1,-21-90,31 106,-2 0,-1 0,-18-33,-8-15,30 56,-3-2,1-1,0 0,2 0,1-1,1 1,-3-33,7-198,3 114,-2 137,0 1,0 0,0-1,0 1,0-1,0 1,0-1,0 1,1 0,-1-1,1 1,-1 0,1-1,0-1,0 3,-1 0,1 0,-1 0,1 0,-1 0,1 0,-1 0,0 0,1 1,-1-1,1 0,-1 0,0 1,1-1,-1 0,0 0,1 1,-1-1,0 0,1 1,-1-1,0 0,0 1,1-1,-1 0,0 1,0-1,1 1,20 45,-20-43,10 21,28 42,-30-53,0 1,-1 0,0 1,-1 0,-1 0,0 1,-1-1,3 20,-5-7,-2-2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9:49.68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1730 3121,'-1'-19,"-2"0,1 0,-2 1,-1-1,-12-32,-6-24,0-3,-38-85,16 47,31 76,-74-186,16 28,37 94,-14-59,29 88,18 70,-16-60,-38-87,47 128,1-1,1 0,1 0,2-1,-3-47,-3-16,-26-187,22 140,-2-12,8 92,-8-40,10 63,-4-63,7 45,1 42,1-1,-1 0,-1 1,0 0,0-1,0 1,-2 0,1 1,-1-1,-6-8,-7-6,-1 1,-22-21,-13-15,47 51,0 0,0 0,-1 0,1 1,-1 0,-1 1,1 0,-1 0,0 0,0 1,0 1,-1 0,1 0,-1 1,0 0,0 0,0 1,0 1,-11 0,5-1,-4 1,0 0,1 1,-22 3,34-2,1-1,0 1,-1 0,1 1,0 0,0 0,1 0,-1 0,0 1,1 0,0 0,0 1,-5 5,-44 56,31-36,-36 34,50-55,0-1,1 1,0 1,0-1,1 1,0 1,1-1,0 1,1 0,-5 16,-11 32,11-31,1 0,1 1,-5 36,8-38,-2-1,0 0,-1 0,-16 31,-7 23,-3 27,-20 119,46-184,3 0,1 0,3 1,4 64,-2-104,-1 0,1 0,-1 0,1 0,0 0,0 0,0-1,0 1,0 0,3 2,-4-4,1 0,0-1,-1 1,1 0,0-1,0 1,-1-1,1 1,0-1,0 1,0-1,0 0,0 0,0 1,-1-1,1 0,0 0,0 0,0 0,0 0,0 0,0 0,0 0,0 0,0 0,0-1,-1 1,1 0,0-1,0 1,0-1,0 1,-1-1,2 0,9-8,-1 1,0-2,0 1,-1-2,-1 1,13-20,-3 6,18-30,46-88,-76 131,4-5,0 0,1 1,1 0,1 1,0 0,1 1,0 1,27-19,-29 21,0-1,-1 0,-1-1,0 0,9-15,-5 8,20-23,-13 21,-1-1,-1-1,17-28,-28 39,0 1,1 0,0 1,16-14,-20 19,1 0,-1 1,1 0,0 0,0 1,0 0,0 0,0 0,1 1,11-3,-16 4,0 1,1 0,-1 0,0 0,0 0,0 0,0 0,0 1,1-1,-1 1,0-1,0 1,0 0,0 0,0 0,-1 0,1 0,0 0,2 2,-2 0,0-1,0 1,0 0,0 0,0 0,-1 0,1 0,-1 0,1 0,0 7,1 6,-1 0,-1-1,0 1,-2 18,1-26,1 30,9 63,0-8,28 200,-14-134,-14-90,1 5,1 92,-13-796,1 604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04.61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1326 0,'0'525,"3"-464,15 83,-10-84,22 133,-18-114,44 157,-35-147,-18-69,1 0,1-1,1 1,16 36,44 55,-41-69,-17-30,-1 0,0 0,-1 1,-1-1,0 1,4 15,-5-6,2 0,0-1,1 0,0 0,2-1,1 0,20 30,-12-24,-6-11,-1 0,-1 1,0 0,-1 1,0 0,11 36,19 128,-11-65,-19-83,-1 0,-1 1,2 41,-7-31,-3-20,2-1,1 1,1-1,1 1,9 30,-1-21,33 106,-40-115,-2 0,0 0,-1 42,-2-38,1 0,7 37,1-10,-3 1,-2 105,-3-136,1 0,10 42,-6-37,2 35,-8-16,-1-38,1 0,0 1,0-1,1 0,1 1,4 16,-5-26,-1-1,1 1,0 0,0 0,0-1,0 1,0 0,0-1,0 1,0-1,1 1,-1-1,1 0,-1 0,1 1,0-1,-1 0,1 0,0-1,0 1,-1 0,1 0,0-1,0 0,0 1,0-1,0 0,0 0,0 0,0 0,0 0,0 0,2-1,6-1,1-2,0 1,-1-1,19-10,1 0,-19 10,-1 0,0-1,0 1,0-2,11-7,-18 10,1 0,-1-1,0 1,0-1,0 0,-1 1,1-1,-1 0,0-1,0 1,0 0,-1-1,1 1,-1-1,1-5,-1 1,-1 0,0 0,0 1,0-1,-1 0,-1 1,0-1,0 0,0 1,-1 0,0 0,-1 0,0 0,0 0,0 1,-1-1,-1 1,1 1,-11-11,-11-15,20 23,-1-1,-1 1,1 1,-11-8,15 13,0 0,0 1,-1 0,1-1,-1 2,0-1,1 1,-1-1,0 1,0 0,0 1,0-1,-8 2,1 0,0 1,0 1,1 0,-1 1,1 0,-21 12,-17 5,-2-3,6 0,-74 16,87-27,-7 2,0-2,-60 3,-356-12,440 2,0-1,0-1,1-1,-1 0,-24-8,-66-35,-3-1,93 41,-1-1,1 0,0-2,1 1,0-2,1 0,0 0,0-2,1 1,-13-17,-14-9,32 32,0-1,1 0,0 0,0 0,0-1,1 0,0 0,0-1,-6-12,-4-13,-2 1,-2 0,0 1,-3 1,-28-32,38 45,0 1,1-2,-11-22,-12-20,-5 12,31 39,1 1,-1-1,2 0,-1-1,1 0,-8-18,10 13,0-1,1 0,0 0,0-18,1 12,-6-29,0 5,2 0,2-1,2 0,7-86,-1 109,1 1,0-1,2 1,19-42,7-26,-13 24,30-127,-43 163,2-1,1 1,25-55,-3 17,3 2,67-96,-53 108,-40 46,1-1,-1 0,-1-1,0 1,0-2,-1 1,7-17,8-22,44-74,15-32,-65 116,13-54,-28 90,0 0,-1 0,1 0,-1 0,0 0,0 0,0-7,0 10,-1 0,1 0,0 1,0-1,-1 0,1 0,-1 0,1 0,-1 1,1-1,-1 0,1 1,-1-1,1 0,-1 1,0-1,1 1,-1-1,0 1,0-1,0 1,1-1,-1 1,0 0,0-1,0 1,0 0,0 0,1 0,-1 0,0-1,0 1,0 1,0-1,0 0,0 0,0 0,1 0,-1 1,-1-1,-4 2,1 0,-1 1,1-1,0 1,0 0,0 0,0 1,1 0,-1-1,1 2,0-1,0 0,0 1,-5 9,-3 5,1 0,-14 34,0 18,18-46,-18 40,12-39,-1 0,-1 0,-23 29,33-48,-1-1,0 1,0-1,0-1,-1 1,0-1,0 0,0 0,-1-1,1 0,-1-1,0 1,0-1,-1-1,-14 3,-23-3,39-2,0-1,-1 2,1-1,0 1,-1 0,1 0,0 1,0 0,0 0,-8 4,0 1,18-13,23-16,2 7,0 1,2 1,0 1,31-7,64-26,-102 34,0 1,1 1,0 1,1 1,0 1,-1 1,50-3,-45 8,-10 1,-1-2,1 0,-1-1,19-4,-8 0,1 2,0 0,47 2,10-1,-73 1,0-1,0 0,0-1,-1-1,16-7,-14 6,1 0,0 0,21-3,-33 8,46-4,-48 4,1 1,-1 0,1 0,-1 0,1 1,-1-1,1 1,-1-1,0 1,1 0,-1 0,0 0,1 0,-1 0,0 0,3 3,-5-4,0 0,0 0,0 0,0 1,0-1,1 0,-1 0,0 0,0 0,0 1,0-1,0 0,0 0,0 0,0 1,0-1,0 0,0 0,0 0,0 1,0-1,0 0,0 0,0 0,0 0,0 1,0-1,0 0,0 0,0 0,0 1,-1-1,1 0,0 0,0 0,0 0,0 0,-1 1,-9 4,-12 0,-49 1,-111-6,88-1,-715 0,802 1,0 0,0 0,1-1,-1 0,0-1,0 1,1-1,-1 0,1-1,-7-3,10 4,0 0,0 0,0 0,1-1,-1 1,1-1,-1 0,1 0,0 1,0-1,0-1,1 1,-1 0,1 0,-1-1,1 1,0-1,1 1,-1-1,0 1,1-5,0 3,0-1,0 1,1 0,0-1,0 1,0 0,1 0,0 0,0 0,0 0,0 0,1 1,0-1,0 1,0-1,0 1,1 0,-1 0,9-5,5-5,1 2,0 0,29-14,-43 24,46-22,1 2,1 2,1 2,1 3,0 2,1 3,0 2,1 2,72 2,-103 4,0 1,0 1,46 10,-63-10,-1 0,0 0,1 1,-1 1,-1-1,1 1,0 0,-1 0,0 1,0 0,0 0,-1 1,1-1,-1 1,-1 0,1 1,3 6,43 98,-38-80,0-1,2-1,33 50,-36-62,-2 1,0 1,-1 0,0 0,-2 1,0 0,-1 0,3 24,-3-24,1 0,1 0,1 0,1-1,1-1,0 0,14 17,-8-11,-1 1,22 46,-23-34,-3 1,-1 0,7 43,-17-78,0 1,-1-1,2 0,-1 1,0-1,0 0,1 0,0 0,0 0,0 0,0-1,0 1,0-1,1 1,-1-1,1 0,0 0,0 0,-1 0,1 0,6 2,-8-2,-5-3,-9-4,-1-4,0 0,0 2,-1-1,0 2,-1 0,-18-5,-40-15,54 18,-1 1,-31-7,-27-1,0 3,-116-1,168 12,1-2,-37-7,-31-3,-17 13,-19-2,126 2,-1-1,1 1,0-1,0 0,-1 0,1 0,0-1,0 0,0 1,1-1,-1-1,0 1,1-1,-1 1,1-1,0 0,-5-6,5 5,1 0,-1-1,1 1,0-1,0 0,1 0,-1 0,1 0,0 0,0 0,1 0,0 0,0 0,1-8,-1 7,1 0,0 0,0 0,1 0,0 0,0 0,1 1,-1-1,1 1,0-1,1 1,-1 0,1 0,0 1,0-1,10-7,3-1,1 1,0 1,30-14,-19 10,-14 8,0 1,1 0,0 1,0 0,1 1,-1 1,18-1,118 3,-83 3,-57-2,-1 1,1 0,-1 1,0 0,1 1,-1 0,0 0,-1 1,1 1,-1 0,0 0,0 1,0 0,14 13,-1-2,1-2,1 0,0-2,34 13,-31-13,-18-9,0 2,-1-1,0 1,0 0,0 1,-1 0,0 1,0-1,-1 1,7 10,-2 0,-1 0,-1 1,0 0,7 22,-8-20,15 24,-15-30,-1-1,-1 1,0 1,4 15,-10-26,1 0,-1 0,-1 0,1 0,-1 0,0 0,0 0,0 0,-1 0,1 0,-1 0,0 0,-1 0,1 0,-1-1,0 1,-1-1,-4 9,3-9,0 0,0 0,0 0,0 0,-1 0,0-1,0 0,0 0,0 0,0-1,0 0,-1 0,1 0,-1-1,0 1,-6-1,-29 3,0-2,-68-5,19-1,-654 4,825-1,104 2,-145 4,70 18,-16-3,-75-17,-1 1,1 1,-1 1,0 0,23 13,-11-6,0-1,53 13,28 10,-90-27,-10-4,-1-1,0 2,0 0,0 0,0 0,-1 1,0 1,0 0,9 9,14 22,-22-25,1-1,0 1,0-2,2 1,19 13,-15-13,-2 1,1 1,-2 0,0 0,-1 2,15 21,-21-29,-1-1,1 1,1-1,-1 0,14 8,-13-9,0-1,-1 2,1-1,11 15,31 37,-35-42,0 2,14 20,-28-37,-1-1,0 1,1 0,-1-1,1 1,-1 0,0 0,1-1,-1 1,0 0,0 0,0-1,0 1,0 0,0 0,0 0,0 0,0-1,0 1,0 0,0 0,0-1,-1 1,1 0,0 0,-1 0,1-1,0 1,-1 0,1-1,-1 1,1-1,-1 1,0 0,1-1,-1 1,1-1,-1 1,0-1,0 0,1 1,-1-1,0 0,0 1,1-1,-1 0,-1 0,-6 3,1-2,-1 1,-14 0,21-2,-46 1,1-2,0-3,-71-14,57 9,-70-23,22 5,-45-4,127 26,-35-6,0 2,-63 1,50 9,-62-2,128 0,1-1,-1 0,1 0,0-1,-1 1,-11-9,-20-6,-24-2,25 8,0-2,-54-26,-59-49,136 81,-1 0,-28-8,33 13,0-2,0 0,0 0,1-1,-1 0,1-1,0 0,-12-10,-64-53,84 67,-1-1,1 1,0-1,-1 0,1 0,0 0,1 0,-1 0,0 0,1 0,0 0,-2-8,3 10,0-1,-1 1,1-1,1 1,-1-1,0 1,0-1,0 1,1-1,-1 1,1-1,-1 1,1-1,0 1,-1 0,1-1,0 1,0 0,0 0,0-1,0 1,0 0,0 0,1 0,-1 0,0 1,1-1,-1 0,0 0,1 1,1-1,13-4,1 2,-1 0,0 1,1 1,-1 0,1 1,18 3,3-2,27-1,-35-1,1 1,0 1,-1 2,40 8,-60-8,248 75,-178-50,63 23,31 10,-44-18,-85-26,-1 3,46 26,-66-29,-1 1,0 1,-2 0,25 30,5 3,-16-10,-27-31,1 0,12 12,-8-12,-1 1,0 1,-1 0,0 0,-1 1,9 18,42 74,-46-79,1-1,1-1,30 35,-25-32,-1 0,20 34,-35-50,0-1,1 1,0-2,1 1,0-1,1 0,0-1,12 10,-16-15,0 1,1-1,-2 1,1 0,7 10,-11-14,-1 0,1-1,-1 1,1 0,-1 0,0 0,1 0,-1 0,0 0,0 0,0 0,1 0,-1 0,0 0,0 0,0 0,-1 0,1 0,0 1,-1-1,0 0,0 0,1 1,-1-1,0-1,0 1,0 0,0 0,0 0,0 0,0-1,-1 1,1-1,0 1,0-1,0 1,-1-1,1 1,-2-1,-5 2,0-1,0 0,-1 0,1-1,-1 0,1-1,-16-2,-62-20,22 5,26 9,0-2,-41-18,-19-2,8 2,25 8,40 14,-44-19,37 10,0 2,-48-13,11 6,1-2,1-3,-72-39,113 53,0 2,0 1,-1 2,-1 0,-54-5,8 1,23 3,-93-3,167 12,51-1,90 13,-82-2,88-1,84-10,-89-3,-142 3,103 4,-104-2,-1 1,-1 1,41 13,3 4,37 15,-54-17,95 44,-126-54,0 1,-1 0,0 1,0 1,-1 0,16 19,32 55,-44-59,40 46,-48-62,0 0,-1 1,-1 0,8 15,-12-20,-1 0,1 1,-1-1,-1 1,0 0,0 0,0 0,0 15,-2-20,0-1,0 1,-1-1,1 0,-1 1,1-1,-1 0,0 1,0-1,0 0,0 0,-1 1,1-1,0 0,-1-1,1 1,-1 0,0 0,0-1,0 1,0-1,0 1,0-1,0 0,0 0,-1 0,1 0,0 0,-1 0,-3 0,-7 2,-1-1,0 0,0-1,-17-1,20 0,-389-6,368 4,0-1,-56-13,57 9,-97-23,-40-1,119 21,1-3,-82-33,66 23,-28-18,58 25,-38-13,60 24,1 0,-18-10,19 9,-1 1,-19-8,-21-1,0 3,0 1,-1 3,0 3,-91 2,375 4,-218 0,-1 1,1 0,-1 1,0 0,19 10,-18-8,0 0,1-1,30 7,-39-12,0 1,1 0,-1 0,0 1,0 0,0 0,0 0,0 1,0 0,0 0,-1 1,0-1,10 9,8 10,0-1,1-1,34 20,-52-35,0-1,0 1,9 9,16 13,-15-17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15.41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0,'25'0,"71"3,-85-1,1 0,-1 0,0 1,0 0,0 1,14 7,-20-9,18 10,-1 0,31 23,-46-29,-1-1,0 1,0 0,0 0,-1 1,0 0,0 0,-1 0,0 0,0 1,4 12,-5-9,0-1,0 1,-1 0,-1 0,1 16,-2-25,0 1,0 0,0-1,0 1,-1 0,1 0,-1-1,0 1,1-1,-1 1,0-1,-1 1,1-1,0 1,-1-1,1 0,-1 0,0 0,1 0,-1 0,0 0,0 0,-1 0,1-1,0 1,-5 1,5-2,0-1,0 0,0 1,0-1,0 0,-1 0,1 0,0 0,0 0,0-1,0 1,0-1,0 1,0-1,0 0,0 0,0 0,-4-2,-31-27,27 19,-48-41,-66-55,116 100,-1 0,1 0,1-1,-1 0,1-1,1 1,-10-16,16 23,-1 0,0 0,1-1,-1 1,1 0,0 0,-1 0,1 0,0 0,0-1,0 1,0 0,0 0,0 0,0-1,0-1,1 3,-1-1,0 1,1-1,-1 1,0-1,1 1,-1-1,1 1,-1 0,1-1,-1 1,1-1,-1 1,1 0,-1 0,1-1,-1 1,1 0,-1 0,1 0,0 0,-1-1,1 1,2 0,0 0,0 0,-1 1,1-1,0 1,0-1,-1 1,1 0,-1 0,1 0,-1 0,4 2,6 6,0 1,-1 0,16 18,-18-17,2-1,-1 0,1 0,15 9,-17-13,0-1,-1 1,0 0,0 1,-1 0,0 0,0 1,-1 0,0 0,0 1,-1-1,0 1,5 11,-4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0:36.17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110 1742,'0'2,"1"0,0 0,0 0,-1 0,2 0,-1 0,0 0,0 0,0-1,1 1,-1 0,1-1,2 2,8 11,-6-2,-1 1,0 0,0 0,-1 0,-1 1,0-1,-1 1,0 17,7 33,-1-25,2 13,29 85,-34-119,0-1,-2 1,4 31,-5-26,9 37,4 12,-11-47,8 28,-7-28,0 0,-2 0,0 0,-2 43,1 18,0-70,8 32,2 14,4 32,-9-61,4 49,-8-59,9 44,-6-43,4 43,-8-32,14 62,-6-44,-8-37,1 1,0-1,1 0,1 0,9 20,-3-10,-1 0,-2 1,-1 0,5 32,-9-45,1 16,1 55,-2-17,-1-54,1 0,0 0,1 0,0 0,12 24,38 61,-51-94,8 13,1-2,0 1,1-1,21 19,-25-26,1-1,0 0,1 0,0-1,0 0,0-1,1-1,13 5,-22-9,-1 0,1 0,0 0,0-1,0 1,-1-1,1 0,0 0,0 0,0 0,0-1,0 1,-1-1,1 1,0-1,0 0,-1 0,4-2,-2 0,-1 1,1-2,-1 1,1 0,-1-1,0 1,0-1,-1 0,1 0,2-7,2-1,7-15,0 2,34-45,-24 41,139-162,-143 166,-1-1,29-52,11-16,-27 51,-15 21,0 0,22-43,-15 17,-6 7,3 2,1 0,29-38,21-29,-51 73,0-1,-3-1,18-45,-3 7,9-32,-9 21,-1 7,-13 29,3 0,49-82,-35 72,40-86,-33 57,23-50,-43 86,15-41,-26 60,1 1,2 0,24-39,-16 36,-2 0,-2-1,28-73,-37 87,0 0,1 1,1 1,1 0,23-26,-18 22,-1 0,23-41,-26 33,12-37,-19 46,2-1,0 1,1 1,14-22,-13 25,14-33,-17 34,0 0,15-22,-10 19,16-35,-21 39,0 0,1 0,23-28,7 3,-29 33,-1-1,-1 0,1 0,-2-1,1 0,-1-1,6-13,-9 16,-1 1,1-1,0 1,1 0,-1 0,1 0,1 0,0 1,-1 0,2 0,12-8,0-2,-1 0,-1-1,0-1,-1 0,-1-1,-1-1,0 0,12-27,-14 29,1 0,1 1,1 0,32-27,-2 1,89-92,-130 130,1 0,0 1,0-1,0 1,0 0,1 0,-1 0,1 1,10-5,-53 26,-1-8,0-2,-1-2,-60 3,-124-10,99-1,-267 2,379 1,1-1,0 2,0 0,0 0,0 1,-18 7,-60 34,65-31,0 0,-46 15,8-6,1 3,-62 35,74-35,26-14,-113 52,76-36,46-20,0 0,0-1,-1-1,0 0,0-1,-18 3,1-5,0 3,0 0,0 2,-58 20,68-17,-1-2,-1 0,0-2,0 0,0-2,-42 2,51-6,0 1,0 0,0 1,0 1,0 0,0 1,1 1,0 0,0 1,0 1,-24 15,-1 3,-1-2,-51 21,-17 10,97-47,1 0,-1 1,1 0,1 1,-1 0,1 0,1 1,-13 19,11-18,0 0,-1-1,0 0,-1 0,0-1,-25 13,4-1,27-17,1 0,0 1,0-1,-6 10,8-11,0 1,0 0,-1-1,1 0,-1 1,0-2,1 1,-1 0,-1-1,1 1,-5 1,-29 11,-60 33,60-28,-50 19,70-31,0 0,1 1,-16 12,14-9,-30 14,33-16,16-10,0 0,0 0,0 1,0-1,0 0,0 0,0 0,0 0,0 0,0 1,0-1,0 0,0 0,0 0,0 0,0 0,0 1,0-1,0 0,0 0,0 0,0 0,1 0,-1 0,0 1,0-1,0 0,0 0,0 0,0 0,0 0,0 0,1 0,-1 0,0 0,0 1,0-1,0 0,0 0,1 0,-1 0,0 0,0 0,0 0,0 0,1 0,-1 0,0 0,0 0,35 1,-32-1,69-2,0-3,101-20,197-34,-36 7,-149 13,57-11,-137 37,-66 10,1-2,42-12,49-15,30-9,-78 14,-46 13,0 2,1 2,63-9,-66 16,-1 0,0-3,1-1,-2-1,45-18,110-39,-108 40,21-15,-76 28,1 1,0 2,1 0,28-5,24 8,-61 6,0-1,0-1,0-1,-1 0,22-7,-37 9,0 1,-1-1,1 0,0 0,-1 0,1 0,-1 0,1 0,-1 0,1 0,-1-1,0 1,0-1,1 1,-1-1,0 1,0-1,-1 1,2-3,-2 3,0 0,0 0,0-1,0 1,0 0,0 0,0 0,0-1,-1 1,1 0,0 0,-1 0,1 0,-1 0,1 0,-1 0,0 0,1 0,-1 0,0 0,0 0,0 0,0 1,1-1,-1 0,0 1,0-1,0 0,-1 1,1-1,-1 0,-7-2,1 0,-1 0,1 1,-1 0,0 0,0 1,-9-1,-68 3,47 1,-427 0,294-2,148 1,-1 1,-39 10,36-6,-39 3,22-7,-83 9,-33 2,67-7,68-2,-1 1,1 1,0 2,-39 17,-26 7,-75 29,-16 5,152-59,1 2,1 2,-41 19,7-1,44-21,0 0,1 1,-25 17,25-15,1-1,-30 13,30-16,1 0,1 2,-1-1,-16 15,-23 21,20-16,-36 36,60-54,1 1,0 0,1 0,0 1,1 0,1 0,-10 25,0 10,12-30,-1 0,-1 0,0-1,-2 1,0-2,0 1,-2-1,-15 20,11-20,-1 0,-20 15,31-27,-1 1,0-1,-1 1,1-2,0 1,-1 0,0-1,1 0,-1-1,0 1,0-1,-6 0,11 0,1-1,0 0,0 0,-1 0,1 0,0 0,0 0,-1 0,1 0,0 0,0 0,-1 0,1 0,0 0,0 0,-1 0,1 0,0 0,0 0,-1 0,1 0,0 0,0 0,-1 0,1-1,0 1,0 0,0 0,-1 0,1 0,0-1,0 1,0 0,-1 0,1 0,0-1,0 1,0 0,0 0,0-1,0 1,0 0,0 0,-1-1,1 1,0 0,0 0,0-1,0 1,0 0,0-1,12-9,-2 7,1-1,-1 1,1 1,0 0,20-1,61 3,-49 1,478 0,-490-2,-1-1,1-2,35-9,89-31,-122 34,13-3,-1 2,1 1,1 3,0 2,56 1,30 7,144-4,-249-4,0 0,0-2,-1-1,28-12,-3 2,-29 11,-1 2,1 0,44-3,68 7,17-1,-148 1,0 1,-1-1,1 1,0-1,0-1,5-1,-8 2,0 1,-1 0,1-1,-1 1,1 0,0-1,-1 1,1-1,-1 1,1-1,-1 1,0-1,1 0,-1 1,1-1,-1 1,0-1,0 0,1 1,-1-1,0 0,0 1,0-1,0 0,0 1,0-1,0 0,0 1,0-1,0 0,0 1,0-1,0 0,0 1,-1-1,1 0,0 1,-1-1,1 0,0 1,-1-1,1 1,-1-1,0 0,-6-7,0 0,-1 1,0 0,-1 1,-17-11,-9-7,27 18,0 1,0 0,-1 1,1 0,-1 0,0 1,0 0,-1 1,1 0,-18-2,-8 2,-58 5,33-1,-273-1,310 1,0 0,0 2,0 1,1 1,-41 17,16-7,-9 3,9-2,-50 10,77-21,1 0,-27 12,2 0,-85 38,25-9,-9-9,38-14,48-13,-45 24,25-10,-3 5,40-22,0-2,0 0,0 0,-1 0,-16 4,23-8,-136 33,45-10,86-22,0 1,1 0,-1 0,1 1,0 0,0 0,-8 7,-47 47,63-59,0 1,-1-1,1 0,-1 0,1 1,-1-1,1 0,0 1,-1-1,1 1,0-1,-1 0,1 1,0-1,0 1,-1-1,1 1,0-1,0 1,0-1,-1 1,1-1,0 1,0-1,0 1,0-1,0 1,0-1,0 1,0-1,0 1,1-1,-1 1,0-1,0 1,0-1,0 1,1-1,-1 0,0 1,1-1,-1 1,0-1,1 0,-1 1,0-1,1 0,-1 1,1-1,-1 0,0 1,1-1,-1 0,1 0,-1 0,1 1,-1-1,1 0,-1 0,1 0,-1 0,2 0,39 4,-35-4,310 0,-129-2,278 2,-422-3,0-1,51-12,-63 10,-15 2,0 0,0-1,22-11,14-5,-29 15,1 2,1 0,-1 2,0 1,1 0,28 4,7-1,212-1,-271-1,0 0,0 0,0-1,0 1,0 0,0 1,0-1,0 0,0 0,0 0,0 1,0-1,0 0,0 1,0-1,-1 1,3 0,-4-1,1 1,0-1,0 1,0-1,0 1,0-1,-1 1,1-1,0 0,0 1,0-1,-1 1,1-1,0 0,-1 1,1-1,0 0,-1 1,1-1,-1 0,1 0,0 1,-1-1,0 0,-40 21,37-20,-51 20,-1-3,-1-2,-73 10,-81 22,155-33,0-2,0-3,-84 5,90-9,1 2,-66 20,57-12,-62 7,29-7,53-9,-76 6,-249-13,153-1,209 1,-44-4,44 4,-1-1,0 1,0-1,1 0,-1 1,1-1,-1 0,1 0,-1 0,-1-1,3 2,-1-1,1 1,0-1,-1 1,1-1,0 1,-1-1,1 0,0 1,0-1,0 1,-1-1,1 1,0-1,0 0,0 1,0-1,0 1,0-1,0 0,0 1,0-1,1 1,-1-1,0 0,0 1,0-1,1 0,2-3,0 0,0 1,1 0,-1 0,1-1,-1 2,1-1,0 0,0 1,0 0,9-3,18-12,-24 11,0 1,0-1,-1 0,0-1,0 1,-1-1,1 0,-1-1,-1 1,0-1,0 0,4-12,-5 13,0 0,0 0,1 1,9-12,-12 16,0-1,1 2,0-1,-1 0,1 0,0 0,0 1,0-1,0 1,0 0,0-1,0 1,0 0,1 0,-1 1,0-1,1 0,2 0,-4 1,1 1,-1-1,0 1,0-1,0 1,0-1,0 1,0-1,0 1,0 0,0 0,0 0,0 0,0-1,0 1,-1 0,1 0,0 0,-1 1,1-1,-1 0,1 0,-1 0,1 0,-1 0,0 1,1 1,4 37,-5-36,0 232,-2-101,2 40,1-179,-1-1,1 1,0 0,1 0,-1-1,1 1,0 0,0 0,0 1,0-1,1 0,0 1,-1-1,1 1,1 0,-1 0,0 0,6-3,-2 1,0 0,1 0,0 1,0 0,0 0,0 1,0 0,14-3,27 1,0 1,84 6,-54 0,21 0,218-4,-206-12,-73 8,50-3,-64 7,0-1,0-1,0-2,35-12,-9 3,-29 10,0 0,0 2,33-1,71 6,-48 0,-71-2,1 1,0-1,-1 1,1 1,13 3,-20-4,1-1,-1 1,1-1,-1 1,1 0,-1-1,1 1,-1 0,0 0,0 0,1 0,-1 0,0 0,0 1,0-1,0 0,0 1,0-1,-1 0,1 1,0-1,-1 1,1-1,-1 1,0-1,1 1,-1-1,0 1,0 0,0-1,0 1,0-1,0 1,-1 3,0-4,1 1,-1 0,0 0,0-1,0 1,0-1,0 1,0-1,-1 1,1-1,0 0,-1 1,1-1,-1 0,1 0,-1 0,0 0,-2 1,-38 11,29-10,-62 13,52-13,-1 2,-39 14,-179 57,116-40,-129 20,178-42,18-7,0-2,-112-5,67-2,-229 2,333 0,-10 0,1 0,0 1,-10 2,18-3,-1 0,1 0,0 1,-1-1,1 0,-1 1,1-1,0 1,-1 0,1-1,0 1,0 0,0 0,0-1,-1 1,1 0,0 0,1 1,-1-1,0 0,0 0,0 0,1 0,-1 1,0-1,1 0,-1 1,0 2,2-3,-1 0,0 0,1 1,-1-1,1 0,-1 0,1 0,-1 0,1 0,0 0,0 0,-1 0,1 0,0 0,0 0,0 0,0-1,0 1,0 0,0-1,1 1,-1 0,0-1,0 0,0 1,1-1,-1 0,2 1,39 6,-40-7,101 2,-72-3,0 2,57 8,-39 0,95 3,53-13,-68-1,410 2,-533 0,-1 0,0 0,1 0,-1 1,1 0,-1 0,0 1,0-1,6 4,-8-4,-1 1,0 0,1-1,-1 1,0 0,0 0,0 0,-1 0,1 1,0-1,-1 1,0-1,1 1,-1-1,0 1,0-1,0 1,-1 0,1 4,0-3,0-1,-1 0,1 0,-1 1,0-1,0 0,-1 0,1 1,-1-1,1 0,-1 0,0 1,0-1,0 0,-1 0,-2 3,2-2,-1-1,1-1,-1 1,0 0,-1-1,1 1,0-1,-1 0,1 0,-1-1,1 1,-1-1,-5 2,-40 10,-84 10,37-8,33-7,1-3,-114-6,72-1,-506 2,647-1,0 2,0 1,0 2,0 1,41 13,-21-4,77 11,-52-12,-49-8,39 0,-43-4,-1 1,37 8,0 7,-33-8,66 10,-75-16,0 1,40 12,-52-13,-1 1,0 0,0 0,0 1,-1 1,0 0,0 0,9 8,-14-11,-2 0,1 1,0-1,-1 0,1 1,-1 0,0-1,0 1,0 0,-1 0,1 0,0 8,-1-10,-1-1,0 1,0 0,0 0,0 0,-1-1,1 1,0 0,-1 0,1-1,-1 1,0 0,0-1,1 1,-1-1,0 1,0-1,0 1,-1-1,1 1,0-1,0 0,-1 0,1 0,-1 0,1 0,-1 0,1 0,-1 0,0-1,-3 2,-15 3,0-1,0-1,-1-1,0 0,1-2,-32-3,13 2,-609-3,455 4,174 1,-1 1,1 1,-20 5,16-2,-39 3,17-8,44-1,1 0,0 0,0 0,0 0,0 0,-1 0,1 0,0 0,0 0,0 0,-1 0,1 0,0 0,0 0,0 0,0 0,-1 0,1 0,0 0,0 0,0 0,0 0,-1 0,1 0,0 0,0 1,0-1,0 0,-1 0,1 0,0 0,0 0,0 0,0 1,0-1,0 0,0 0,0 0,0 0,-1 1,1-1,7 6,14 3,80 16,-72-17,-18-6,0 1,0 1,-1 0,1 0,-1 1,12 7,14 11,1-3,48 21,47 25,-118-57,0 0,0-1,1 0,0-2,1 1,-1-2,1 0,0-1,0-1,20 2,-27-5,-1 1,0 0,0 0,0 1,8 3,-14-5,-1 0,1 1,-1-1,1 1,-1 0,1 0,-1-1,0 1,1 0,-1 0,0 0,0 0,0 0,0 1,0-1,0 0,0 0,0 1,0-1,-1 1,1-1,0 0,-1 1,1-1,-1 1,0 0,1-1,-1 1,0-1,0 1,0-1,0 1,0 0,-1 1,0-1,0 0,0 0,0 0,0 0,0 0,0-1,-1 1,1 0,-1-1,1 1,-1-1,0 1,1-1,-1 0,0 0,0 0,0 0,0 0,0 0,0 0,0-1,-1 1,-3 0,-7 1,0 0,-22 0,30-2,-279 0,105-3,163 3,-31 0,46 0,-1 0,0 1,0-1,1 0,-1 1,0-1,0 1,1-1,-1 1,0 0,1 0,-1 0,1 0,-1 0,1 0,0 0,-1 0,1 1,-2 1,3-2,-1 0,1 0,0 0,0 0,0-1,0 1,0 0,0 0,0 0,0 0,0-1,0 1,1 0,-1 0,0 0,0-1,1 1,-1 0,0 0,1-1,-1 1,1 0,-1-1,1 1,0 0,-1-1,1 1,-1-1,1 1,0-1,0 1,-1-1,2 1,31 15,-24-12,13 5,32 10,-35-14,-1 1,34 17,-40-17,-1 1,-1 1,1 0,-1 0,-1 1,1 0,-2 1,14 17,-18-21,1-1,-1 0,1 0,0-1,1 1,-1-1,11 6,10 7,-24-15,0-1,0 1,0 0,0-1,0 1,0 0,-1 0,1 0,-1 0,0 1,1-1,-1 0,0 0,0 1,0-1,-1 1,1-1,-1 1,1-1,-1 1,0-1,0 1,0-1,0 1,0 0,-2 3,1-3,0 0,0 0,-1-1,1 1,-1 0,0-1,1 1,-1-1,0 1,-1-1,1 0,0 0,-1 0,1 0,-1-1,0 1,1-1,-1 1,0-1,0 0,-5 1,-16 3,-1-2,1-1,-1-1,-49-4,46 1,208 2,-66-1,-105 1,-1 0,1-1,0 0,11-3,-1-2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29.63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82,'0'5,"0"25,0 1,0 1,0-1,0-5,0-7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12.79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44.13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2382,'0'389,"1"-377,1 0,0 0,1-1,0 1,1 0,0-1,12 21,-8-13,11 28,-14-30,2 0,12 22,-13-28,0 1,0 0,-2 0,1 0,-2 0,4 19,-4-20,-1 1,2-1,5 14,-2-6,26 55,-28-57,-2-7,-1-1,2 1,-1 0,1-1,1 0,-1 0,9 10,-13-18,0-1,1 0,-1 1,0-1,1 0,-1 0,0 1,1-1,-1 0,0 0,1 1,-1-1,1 0,-1 0,0 0,1 0,-1 0,1 0,-1 0,1 0,-1 0,1 0,-1 0,0 0,1 0,-1 0,1 0,-1 0,1 0,-1 0,0-1,1 1,-1 0,0 0,1-1,-1 1,0 0,1 0,-1-1,0 1,1 0,-1-1,0 1,0 0,1-1,-1 1,0-1,0 1,0 0,1-1,-1 0,11-27,-9 22,14-37,2 1,2 1,2 1,28-40,413-609,-89 127,-243 394,-116 149,51-55,14-19,328-412,-384 476,18-18,-2-3,57-94,-81 118,41-49,-35 47,-5 8,4-6,34-56,-38 56,0 1,39-43,-45 58,0 0,0 1,19-12,-14 10,-7 5,0 1,18-7,12-7,-21 10,-1 1,32-11,-25 10,-10 5,1 0,-1 1,27-1,-14 1,10 0,-25 2,0 0,0 0,0-1,13-4,-2-2,1 0,0 2,1 1,-1 1,44-1,-43 3,0 0,37-8,-25 3,114-30,-55 13,-85 20,0 1,1-2,14-7,-81 6,5 0,-90 0,37 15,1 4,-134 34,22 1,200-45,0-1,-27 1,31-3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47.24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1,'0'3,"0"1,1-1,-1 0,1 1,0-1,0 0,0 0,0 1,1-1,-1 0,4 5,28 29,-4-4,-4-1,-22-25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50.42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0,'29'1,"0"1,0 2,0 0,40 13,87 30,-119-38,-28-8,-1 1,1 0,-1 1,16 6,-6 1,32 11,-43-19,0 0,1 0,-1 0,1-1,-1 0,1-1,12 0,-18 0,0-1,0 1,-1-1,1 1,0-1,-1 0,1 0,0 0,-1 0,1 0,-1 0,1 0,-1 0,0-1,1 1,-1 0,1-3,2-2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20:25:24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1558 0 24575,'-9'13'0,"0"-1"0,0 0 0,-2-1 0,1 0 0,-1 0 0,-1-1 0,-15 10 0,17-14 0,0 0 0,0 1 0,1 0 0,0 1 0,1 0 0,-1 0 0,2 0 0,-1 1 0,1 0 0,1 0 0,-8 16 0,10-19 0,1-1 0,-1-1 0,-1 1 0,1 0 0,0-1 0,-1 0 0,0 0 0,0 0 0,-1 0 0,1-1 0,-1 0 0,-11 5 0,8-4 0,1 0 0,-1 1 0,2 0 0,-1 0 0,1 1 0,-9 7 0,-8 12 0,-2-2 0,-1 0 0,0-1 0,-2-2 0,-1 0 0,-39 18 0,60-34 0,0 0 0,-1-1 0,0 0 0,1-1 0,-1 0 0,0 0 0,-13 0 0,9-1 0,-1 1 0,-16 4 0,23-3 0,1 0 0,0 0 0,0 1 0,0 0 0,0 0 0,-6 5 0,5-4 0,0 1 0,0-1 0,-11 4 0,-22 7 0,-60 34 0,93-46 0,0 0 0,0-1 0,0 0 0,-13 3 0,10-4 0,1 1 0,-16 7 0,-116 66 0,134-71 0,1 0 0,-1 0 0,1 1 0,1 0 0,-1 0 0,-9 12 0,2 2 0,-14 23 0,23-35 0,0 1 0,-1-1 0,-1 0 0,1-1 0,-1 1 0,-1-1 0,0 0 0,0-1 0,-15 10 0,13-10 0,1 1 0,0 1 0,0 0 0,0 0 0,-10 13 0,-33 49 0,26-34 0,13-19-1365,3-4-5461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56.14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797 0,'1'10,"0"0,1 0,-1 0,2-1,-1 1,2-1,-1 0,1 0,6 11,-4-7,20 56,-24-63,1 1,-1-1,-1 1,1 0,-1 0,1 11,1 7,7 59,-3-1,-7 127,-2-91,15 139,-13-221,1-17,-1 1,-1-1,-7 39,3-37,1 0,1 1,0-1,2 25,0-38,0 0,0-1,-1 1,0-1,0 1,-7 13,5-14,1 2,0-1,1 0,0 0,-2 13,2-10,0 0,-1-1,0 0,-1 1,0-1,-7 12,0 3,5-12,0 0,-1 0,-15 22,-21 29,-33 26,3-10,57-67,-1 0,0 0,-28 15,39-26,1-1,-1 0,0 0,0 0,0 0,0-1,0 0,-9 0,-55-2,29-1,-8 3,-54-2,92-1,1 0,0 0,0-1,-13-6,-18-5,6 10,24 4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1:59.04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1204 113,'-13'1,"1"1,0 0,-15 4,-15 3,13-6,16-2,0 1,0 0,0 1,-13 4,10-3,-1 0,1-2,-1 0,1 0,-1-2,-32-3,-2 2,-397 1,439 0,0-1,1 0,-1 0,0 0,0-1,0-1,1 0,-1 0,1 0,-9-6,-26-10,33 16,0-1,0-1,-9-5,-16-13,-48-28,60 36,17 11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18.76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0,'1'3,"1"-1,0 0,0 0,0 0,0 0,0 0,1 0,-1-1,5 3,0 1,8 7,0 1,0 1,-1 0,16 23,-28-35,-1 0,1 0,0-1,-1 1,1 0,0 0,0-1,0 0,1 1,-1-1,0 0,4 2,15 8,-18-8,-1 0,1 0,-1 0,1 0,-1 0,0 0,0 1,0-1,-1 1,3 6,-2-2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21.34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260 0,'-31'31,"-94"100,108-114,13-14,0 1,0 0,1 0,-1 0,-4 8,-15 21,18-28,1 0,0 0,1 0,-1 0,1 1,0 0,1-1,-1 1,-2 11,4-8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23.49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237 0,'-1'3,"0"0,0 0,0 0,-1 0,1 0,-1 0,1 0,-1-1,-4 5,-3 6,-37 58,34-53,0-1,-14 16,-17 23,41-52,0 1,0 0,0 0,0 0,1 0,-2 9,2-9,0 1,-1 0,1-1,-1 1,-4 8,-1-4,0 1,-15 16,14-19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54.5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559 1,'-3'1,"0"0,0 1,0-1,0 1,0 0,0-1,0 1,1 1,-1-1,1 0,-5 5,-2 2,-145 110,109-86,-57 41,97-71,-1 0,0 0,1 0,-1-1,0 1,0-2,0 1,0-1,0 1,-1-2,1 1,0-1,0 0,-7-1,2 1,0 1,0-1,-17 5,-7 0,34-5,1 0,-1 0,0 0,1 0,-1 0,0 0,1 0,-1 0,0 0,1 0,-1 0,0-1,1 1,-1 0,1 0,-1-1,0 1,1 0,-1-1,1 1,-1-1,1 1,-1-1,1 1,0-1,-1 1,1-1,-1 1,1-1,0 0,0 1,-1-1,1 1,0-1,0 0,0 1,0-1,0 0,-1 1,1-1,0 0,1 1,-1-1,0 0,0 1,0-1,0 0,0 1,1-2,0 0,0 0,0 0,0 0,0 0,1 0,-1 1,1-1,-1 0,1 1,0-1,-1 1,1-1,3-1,32-16,-9 5,-1-7,-22 16,0 0,1 0,0 1,13-7,10-3,-19 8,0 1,0 1,17-6,-15 6,1-1,-1-1,1 0,-1 0,14-11,-15 9,1 1,0 0,0 1,0 0,17-5,15-3,-35 10,1 0,-1 1,1 0,0 1,0 0,0 1,12-1,-22 2,0 0,0 0,1 0,-1 0,0 0,0 0,1 0,-1 0,0 0,0 0,1 0,-1 0,0 0,0 0,1 0,-1 1,0-1,0 0,0 0,1 0,-1 0,0 0,0 1,0-1,1 0,-1 0,0 0,0 1,0-1,0 0,0 0,0 0,1 1,-1-1,0 1,-5 8,-12 6,-1-3,-1-2,-38 16,44-21,-1 1,1 0,0 0,1 2,0-1,0 2,0-1,-16 18,-29 31,36-37,-21 25,32-35,0-1,-1 1,0-2,0 0,-1 0,0-1,-15 6,9-4,1 1,-24 17,30-17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2:57.7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762 0,'-9'1,"-1"0,1 0,-1 1,1 0,0 0,-17 8,-51 29,50-24,-87 40,-47 26,133-63,18-11,1-1,-1 0,0-1,-12 5,5-4,1 0,0 1,1 0,-1 1,1 1,1 1,-17 14,24-18,1 0,0 1,0 0,0 0,1 1,0-1,1 1,0 0,0 1,1-1,0 0,0 1,1 0,0 0,-1 14,2-20,0 5,1-1,0 1,0-1,0 0,2 10,-2-16,1 1,-1 0,1-1,-1 1,1 0,0-1,0 1,0-1,0 1,0-1,0 1,0-1,0 0,1 0,-1 0,0 1,1-1,-1 0,1-1,-1 1,1 0,0 0,-1-1,1 1,0-1,-1 1,3-1,18 3,0-2,0-1,29-2,6-1,-17 3,-19 1,-1 0,1-2,-1-1,0 0,1-1,36-12,88-42,-107 37,-30 16,-1-1,1 1,12-4,-6 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33:03.86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705 0,'-1'4,"0"0,0-1,0 1,-1-1,0 1,1-1,-1 1,-1-1,1 0,0 0,-4 3,-7 12,10-11,-1 0,1 0,-3 13,4-14,0 0,0 0,0 0,-1 0,0 0,-5 8,-16 22,21-29,-2 1,1-2,-1 1,0 0,0-1,-9 8,9-9,0-1,0 0,-1 0,0 0,0-1,0 1,0-2,0 1,0-1,-10 3,12-4,-1 1,1-1,0 1,0 0,0 1,-4 2,-16 9,9-7,1 1,0 1,1 0,0 1,-16 15,-10 8,6-2,28-25,0-1,-1 1,0-1,0 0,0 0,-1-1,-8 5,5-4,0 1,0-1,1 2,-14 12,1-2,16-14,-1 1,1-1,-1 0,0-1,0 0,-1 0,1 0,-12 0,-4 3,8-3,2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30.04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1162 92,'177'0,"-230"2,28-1,0 0,1-2,-50-7,64 5,-1-1,1 0,-18-10,20 9,-1 1,0 0,0 0,0 1,0 0,-10-1,-59-10,36 6,-77-5,-250 13,163 2,185-1,-1 1,0 2,-31 9,18-5,13-1,4 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21:25:33.83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1688 1,'-18'1,"0"1,-1 0,-23 8,21-5,-43 5,-49 6,77-10,-59 4,86-10,-1 1,0 1,0-1,0 1,1 1,-1 0,1 0,0 1,0 0,-11 8,-36 21,-35 20,79-48,0 0,0 0,-1-2,1 1,-1-1,-15 1,8-3,-1 1,1 0,0 1,0 1,-28 8,-33 12,56-17,0 0,-38 17,37-13,-28 9,30-13,-42 21,53-22,0-1,0-1,0 0,-1 0,0-2,1 1,-20-1,11 1,18-3,0 0,0 1,1 0,-1 0,0 0,1 0,-1 1,1 0,-1-1,1 1,-1 0,1 1,0-1,0 0,0 1,1 0,-1 0,1 0,-1 0,-2 4,-1 5,1-1,1 1,0 0,-5 23,5-18,-11 29,12-39,-1 1,1-2,-1 1,0 0,-1-1,0 1,0-1,0-1,0 1,-1-1,0 0,0 0,-1 0,1-1,-14 6,-4-1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2916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/>
          <a:p>
            <a:endParaRPr/>
          </a:p>
        </p:txBody>
      </p:sp>
      <p:sp>
        <p:nvSpPr>
          <p:cNvPr id="110" name="Google Shape;110;p4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b" anchorCtr="0">
            <a:noAutofit/>
          </a:bodyPr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70" y="767596"/>
            <a:ext cx="6314723" cy="383798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endParaRPr/>
          </a:p>
        </p:txBody>
      </p:sp>
      <p:sp>
        <p:nvSpPr>
          <p:cNvPr id="131" name="Google Shape;1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a58d90875985899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70" y="767596"/>
            <a:ext cx="6314723" cy="383798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a58d90875985899_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endParaRPr/>
          </a:p>
        </p:txBody>
      </p:sp>
      <p:sp>
        <p:nvSpPr>
          <p:cNvPr id="139" name="Google Shape;139;g4a58d90875985899_2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spcFirstLastPara="1" wrap="square" lIns="99059" tIns="49516" rIns="99059" bIns="49516" anchor="b" anchorCtr="0">
            <a:noAutofit/>
          </a:bodyPr>
          <a:lstStyle/>
          <a:p>
            <a:pPr marL="0" marR="0" lvl="0" indent="0" algn="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7328B5B-85BC-4EF7-9820-E4769D4BCF8B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5245792-B5C1-4FA2-A06C-5A464103A113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CA22F6E-68E1-47A8-AA5D-7ECC02FAFD9F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F8BE0-5FC8-878D-773D-AF06AA256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2650B1-D060-8C8F-510C-87E83C3CE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A85B9A8-80A2-5674-D446-78481767D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3AE6FA-04A3-D88C-5E5E-2B815EC95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EA261-3EE1-4600-918E-C1A3963AB37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65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F757E-BC76-15E8-7349-22BC6015D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1845E9E-E23E-963D-0071-ACDB53B07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6A9A46-B997-A0A4-C102-9AE9D53D8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D10582-ABDB-564F-AD3D-8F18531FC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EA261-3EE1-4600-918E-C1A3963AB37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980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EA261-3EE1-4600-918E-C1A3963AB37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2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Didier : T’as vu la voie </a:t>
            </a:r>
            <a:r>
              <a:rPr lang="fr-FR" dirty="0" err="1"/>
              <a:t>Mic</a:t>
            </a:r>
            <a:r>
              <a:rPr lang="fr-FR" dirty="0"/>
              <a:t> est Maousse !</a:t>
            </a:r>
            <a:br>
              <a:rPr lang="fr-FR" dirty="0"/>
            </a:br>
            <a:r>
              <a:rPr lang="fr-FR" dirty="0"/>
              <a:t>Baptiste : ça à l’air cool, go on y va 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Didier : Tu as </a:t>
            </a:r>
            <a:r>
              <a:rPr lang="fr-FR" dirty="0" err="1"/>
              <a:t>checké</a:t>
            </a:r>
            <a:r>
              <a:rPr lang="fr-FR" baseline="0" dirty="0"/>
              <a:t> la météo ?</a:t>
            </a:r>
            <a:br>
              <a:rPr lang="fr-FR" baseline="0" dirty="0"/>
            </a:br>
            <a:r>
              <a:rPr lang="fr-FR" baseline="0" dirty="0"/>
              <a:t>Baptiste : </a:t>
            </a:r>
            <a:r>
              <a:rPr lang="fr-FR" baseline="0" dirty="0" err="1"/>
              <a:t>Tkt</a:t>
            </a:r>
            <a:r>
              <a:rPr lang="fr-FR" baseline="0" dirty="0"/>
              <a:t> ça passe</a:t>
            </a:r>
            <a:br>
              <a:rPr lang="fr-FR" baseline="0" dirty="0"/>
            </a:br>
            <a:r>
              <a:rPr lang="fr-FR" baseline="0" dirty="0"/>
              <a:t>Didier : Feu départ demain 10h</a:t>
            </a: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Didier : T’as vu la</a:t>
            </a:r>
            <a:r>
              <a:rPr lang="fr-FR" baseline="0" dirty="0"/>
              <a:t> voie </a:t>
            </a:r>
            <a:r>
              <a:rPr lang="fr-FR" baseline="0" dirty="0" err="1"/>
              <a:t>Mic</a:t>
            </a:r>
            <a:r>
              <a:rPr lang="fr-FR" baseline="0" dirty="0"/>
              <a:t> Est Maousse !</a:t>
            </a:r>
            <a:br>
              <a:rPr lang="fr-FR" baseline="0" dirty="0"/>
            </a:br>
            <a:r>
              <a:rPr lang="fr-FR" baseline="0" dirty="0"/>
              <a:t>Baptiste : ça à l’air cool, go on y va 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Didier : On peut se faire un CSV avant !</a:t>
            </a:r>
            <a:endParaRPr dirty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Baptiste : Attends, Attends, si tu veux j’en connais un autre, le TECAP !</a:t>
            </a:r>
            <a:r>
              <a:rPr lang="fr-FR" baseline="0" dirty="0"/>
              <a:t> On peut le faire si tu veux ?</a:t>
            </a:r>
            <a:br>
              <a:rPr lang="fr-FR" baseline="0" dirty="0"/>
            </a:br>
            <a:r>
              <a:rPr lang="fr-FR" baseline="0" dirty="0"/>
              <a:t>Didier : Je veux bien, comment ça fonctionne 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Baptiste : Alors le T c’est Pour le Timing : Combien de temps pour la course, A quelle heure on part, ….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Baptiste : Le E pour Etat : Forme physique, mentale des participants, comment on va 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Didier : Le C c’est pour conditions non ? Météo, Terrain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Baptiste : Oui c’est ça, et le A c’est pour quoi tu penses 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Didier : Je dirais Adaptation : Prévoir un plan B ou plus si jamais la météo change ou si notre état physique, mental change</a:t>
            </a:r>
            <a:br>
              <a:rPr lang="fr-FR" baseline="0" dirty="0"/>
            </a:br>
            <a:r>
              <a:rPr lang="fr-FR" baseline="0" dirty="0"/>
              <a:t>Baptiste : Exact, tu as bien cerné le TECAP. Et le P c’est quoi ?</a:t>
            </a:r>
            <a:br>
              <a:rPr lang="fr-FR" baseline="0" dirty="0"/>
            </a:br>
            <a:r>
              <a:rPr lang="fr-FR" baseline="0" dirty="0"/>
              <a:t>EDMOND : Le P c’est pour le PLAISIR</a:t>
            </a:r>
            <a:br>
              <a:rPr lang="fr-FR" baseline="0" dirty="0"/>
            </a:br>
            <a:r>
              <a:rPr lang="fr-FR" baseline="0" dirty="0"/>
              <a:t>Baptiste : Exact Edmond, le Plaisir ressenti lors de l’activité. Comme on l’a vu avant le but est de ne pas être dans une situation ou la finalité serait une activité traumatisante.</a:t>
            </a:r>
            <a:br>
              <a:rPr lang="fr-FR" baseline="0" dirty="0"/>
            </a:br>
            <a:r>
              <a:rPr lang="fr-FR" baseline="0" dirty="0"/>
              <a:t>Didier : On va </a:t>
            </a:r>
            <a:r>
              <a:rPr lang="fr-FR" baseline="0" dirty="0" err="1"/>
              <a:t>checker</a:t>
            </a:r>
            <a:r>
              <a:rPr lang="fr-FR" baseline="0" dirty="0"/>
              <a:t> un peu les topos et faire le TECAP en même temps</a:t>
            </a:r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Alors de ce que je lis, on parle d’un bloc dans le topo, difficulté AD / AD+, Encordement 40m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0879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Tiens un commentaire parle aussi d’un bâton de ski</a:t>
            </a:r>
            <a:endParaRPr dirty="0"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9271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Baptiste : Timing : Départ de la première benne à 8h30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Didier : 1h par longueur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Baptiste : 30min de marche d’approche / 30 min de marche Retour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Didier : Etat physique &amp; mental OK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Baptiste : Physique OK &amp; mental OK mais première expérience grande voie en grosse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Didier : Conditions :  risque de pluie à partir de 12h / Rocher qui grippe bien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Baptiste : Adaptation : Suivant l’évolution de la météo on voit que l’on a un premier échappatoire après les 4 premières longueurs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Didier : Plaisir : Profiter de cette voie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 </a:t>
            </a:r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12343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Baptiste : Timing : Départ de la première benne à 8h30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Didier : 1h par longueur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Baptiste : 30min de marche d’approche / 30 min de marche Retour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Didier : Etat physique &amp; mental OK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Baptiste : Physique OK &amp; mental OK mais première expérience grande voie en grosse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Didier : Conditions :  risque de pluie à partir de 12h / Rocher qui grippe bien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Baptiste : Adaptation : Suivant l’évolution de la météo on voit que l’on a un premier échappatoire après les 4 premières longueurs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Didier : Plaisir : Profiter de cette voie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 </a:t>
            </a:r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00794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7572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12e964432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312e964432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25459a004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25459a004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/>
              <a:t>SEC : Quand on marche en corde tendue, la corde doit être tendue. J’avais tendance à partir</a:t>
            </a:r>
            <a:r>
              <a:rPr lang="fr-FR" baseline="0" dirty="0"/>
              <a:t> avant que la corde ne soit tendue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baseline="0" dirty="0"/>
              <a:t>Vite Fait mais Bien Fait : Il faut être opérationnel sur les manipulations, ne pas trop réfléchir, un réflexe mais avec le contrôle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baseline="0" dirty="0"/>
              <a:t>Où et Quand : Faire une pause, changer de leader, information sur un échappatoire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baseline="0" dirty="0"/>
              <a:t>Sécurité : Evolution en corde tendue toujours penser à ce que le second puisse passer en Sécurité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baseline="0" dirty="0"/>
              <a:t>Communication : Parler, dire quand ça va ou quand ça ne va pas et surtout quand ça ne va pas / Parler des différents plans si on change d’itinéraire bien informer les différentes personnes</a:t>
            </a: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5459a004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25459a004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5459a004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25459a004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  <a:tabLst/>
              <a:defRPr/>
            </a:pPr>
            <a:r>
              <a:rPr lang="fr-FR" dirty="0"/>
              <a:t>Les -, Les +</a:t>
            </a:r>
          </a:p>
          <a:p>
            <a:pPr marL="45720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fr-FR" dirty="0"/>
              <a:t>Ce qui marche</a:t>
            </a:r>
          </a:p>
          <a:p>
            <a:pPr marL="45720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r-FR" dirty="0"/>
              <a:t>Ce qui doit être amélioré</a:t>
            </a:r>
          </a:p>
          <a:p>
            <a:pPr marL="45720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r-FR" dirty="0"/>
              <a:t>Qu’est-ce-qui nous a manqués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fr-FR" dirty="0"/>
          </a:p>
          <a:p>
            <a:pPr marL="45720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fr-FR" dirty="0"/>
              <a:t>Etat physique, mentale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5459a004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25459a004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770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70" y="767596"/>
            <a:ext cx="6314723" cy="383798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70" y="767596"/>
            <a:ext cx="6314723" cy="383798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093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133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54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98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09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774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05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71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63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4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65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19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72105-6B21-E781-DD74-78BA13262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ABC35F-EC3C-9C2F-9CA4-A2F9047F7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6" indent="0" algn="ctr">
              <a:buNone/>
              <a:defRPr sz="2000"/>
            </a:lvl2pPr>
            <a:lvl3pPr marL="914293" indent="0" algn="ctr">
              <a:buNone/>
              <a:defRPr sz="1800"/>
            </a:lvl3pPr>
            <a:lvl4pPr marL="1371440" indent="0" algn="ctr">
              <a:buNone/>
              <a:defRPr sz="1600"/>
            </a:lvl4pPr>
            <a:lvl5pPr marL="1828586" indent="0" algn="ctr">
              <a:buNone/>
              <a:defRPr sz="1600"/>
            </a:lvl5pPr>
            <a:lvl6pPr marL="2285733" indent="0" algn="ctr">
              <a:buNone/>
              <a:defRPr sz="1600"/>
            </a:lvl6pPr>
            <a:lvl7pPr marL="2742879" indent="0" algn="ctr">
              <a:buNone/>
              <a:defRPr sz="1600"/>
            </a:lvl7pPr>
            <a:lvl8pPr marL="3200026" indent="0" algn="ctr">
              <a:buNone/>
              <a:defRPr sz="1600"/>
            </a:lvl8pPr>
            <a:lvl9pPr marL="3657172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064397-A4E1-A99C-4D80-7DCC62B07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2889-CF45-4569-89BC-DA0DBCD658F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9A4F62-C63F-B4BF-F1C6-1C5ABD671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745E94-72BC-AE5C-C943-87F3D7E90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0E55-CBB4-411C-BC90-B68262360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369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6D52B5-90AD-3912-4E40-4E5C2F18B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BCECDE-B14A-0F67-7268-5AD3CF61C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750446-9461-AA5C-C5BE-32018CBA6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2889-CF45-4569-89BC-DA0DBCD658F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336FA8-57C8-18A9-2847-440B830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1974EE-2229-F2D3-EFA2-F35B19E0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0E55-CBB4-411C-BC90-B68262360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950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1C6D36-FA34-B7ED-C68E-5CDB5587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730303-81C8-72AA-DBAD-492BCAB41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E55C4A-41CD-99BA-F530-376EE1EFA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2889-CF45-4569-89BC-DA0DBCD658F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CBB180-0533-7284-17EE-27CDBD12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5DB88B-1969-8FDF-464D-FA565131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0E55-CBB4-411C-BC90-B68262360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793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C58FE-3803-1A0F-DFF9-C83B9EA3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A7ED38-E714-D2F5-0F33-1F89A0469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7A3D15-46C6-C5EA-4A90-2DBEBB9EA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C074EA-DC98-7DE7-62A5-90BA09340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2889-CF45-4569-89BC-DA0DBCD658F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F6E54B-A3DC-3E99-C0A6-E6751EC79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7A426C-D0A1-D9FD-3ED5-E8A532B2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0E55-CBB4-411C-BC90-B68262360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76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C8D70-08F7-B158-658C-224412F14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011082-D618-96E6-D376-6AFEFDBCD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8A146A-3EB7-C21C-956D-5913013C7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F3F5679-D249-577F-226D-879B4BC04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1C2E9D0-9FBC-2BE7-7B46-08C1D3C44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5F6A4B0-242D-F7D0-B5EC-3E135ABD7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2889-CF45-4569-89BC-DA0DBCD658F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517C84-2E65-7F38-9C94-60871098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892FE3-79CC-4821-1D5B-1C7114B5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0E55-CBB4-411C-BC90-B68262360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619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E01AD9-1284-1B48-663E-7A24297F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277CE25-BF7D-4066-A908-863B2FC6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2889-CF45-4569-89BC-DA0DBCD658F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E8723A-3585-FE06-DB18-2E02E6E4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CC6E8D-539F-629A-37F5-BEBD5512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0E55-CBB4-411C-BC90-B68262360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258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0AE26E7-36C8-04A4-EEA6-979D1BA7E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2889-CF45-4569-89BC-DA0DBCD658F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FD8162-0B66-9ED3-1B7D-0FFD1C3C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7D4462-8643-76EE-589A-DBAE3D3B4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0E55-CBB4-411C-BC90-B68262360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36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CCA670-E3A5-3117-FA80-232D82FDC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ECA1B6-B7A3-9564-B83C-06E9C4EED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C52CE8-28B4-5A96-58DF-AEF482F06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6" indent="0">
              <a:buNone/>
              <a:defRPr sz="1400"/>
            </a:lvl2pPr>
            <a:lvl3pPr marL="914293" indent="0">
              <a:buNone/>
              <a:defRPr sz="1200"/>
            </a:lvl3pPr>
            <a:lvl4pPr marL="1371440" indent="0">
              <a:buNone/>
              <a:defRPr sz="1000"/>
            </a:lvl4pPr>
            <a:lvl5pPr marL="1828586" indent="0">
              <a:buNone/>
              <a:defRPr sz="1000"/>
            </a:lvl5pPr>
            <a:lvl6pPr marL="2285733" indent="0">
              <a:buNone/>
              <a:defRPr sz="1000"/>
            </a:lvl6pPr>
            <a:lvl7pPr marL="2742879" indent="0">
              <a:buNone/>
              <a:defRPr sz="1000"/>
            </a:lvl7pPr>
            <a:lvl8pPr marL="3200026" indent="0">
              <a:buNone/>
              <a:defRPr sz="1000"/>
            </a:lvl8pPr>
            <a:lvl9pPr marL="3657172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594863-FADD-4122-D95B-17240D2C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2889-CF45-4569-89BC-DA0DBCD658F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456704-E278-8F92-5362-F778D0E57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B1DCAC-AE0C-DEAD-10D2-A6368476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0E55-CBB4-411C-BC90-B68262360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38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28DB56-1358-A589-B6D7-3392742B1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CF16B26-914C-8392-CE77-F28EB49A75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7F441A-F987-0DA1-8E1C-7EFFAB601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6" indent="0">
              <a:buNone/>
              <a:defRPr sz="1400"/>
            </a:lvl2pPr>
            <a:lvl3pPr marL="914293" indent="0">
              <a:buNone/>
              <a:defRPr sz="1200"/>
            </a:lvl3pPr>
            <a:lvl4pPr marL="1371440" indent="0">
              <a:buNone/>
              <a:defRPr sz="1000"/>
            </a:lvl4pPr>
            <a:lvl5pPr marL="1828586" indent="0">
              <a:buNone/>
              <a:defRPr sz="1000"/>
            </a:lvl5pPr>
            <a:lvl6pPr marL="2285733" indent="0">
              <a:buNone/>
              <a:defRPr sz="1000"/>
            </a:lvl6pPr>
            <a:lvl7pPr marL="2742879" indent="0">
              <a:buNone/>
              <a:defRPr sz="1000"/>
            </a:lvl7pPr>
            <a:lvl8pPr marL="3200026" indent="0">
              <a:buNone/>
              <a:defRPr sz="1000"/>
            </a:lvl8pPr>
            <a:lvl9pPr marL="3657172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31FE08-2D78-369F-2BCA-AC2C9139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2889-CF45-4569-89BC-DA0DBCD658F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0D9169-ED9C-91AA-6562-8623CFCA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D83814-D16C-82E9-341D-4F07F274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0E55-CBB4-411C-BC90-B68262360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773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40736C-9DF2-B9A2-A95E-78582B9C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C4F87B-40FB-EA9F-208D-5CB41222F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151821-98D4-0D28-C142-603783FA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2889-CF45-4569-89BC-DA0DBCD658F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B72644-4614-4EDB-9110-45A4D4A94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D7FA80-D3CF-687E-6790-3535A4D4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0E55-CBB4-411C-BC90-B68262360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363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33F2319-EA3C-6C59-8EFF-E83A0131B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8CF72E-CFED-FC14-8F6F-355204E11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64E7E9-EB95-EEE5-70A6-C0BDD7EE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2889-CF45-4569-89BC-DA0DBCD658F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742875-A923-0A15-7924-4479EC10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27768C-10FE-175F-1F59-A97F2DC1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0E55-CBB4-411C-BC90-B68262360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49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3/12/2025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3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5201C61-9A13-F398-DB1F-0A9F56D67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8"/>
            <a:ext cx="10515600" cy="1325563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C2F5D2-3CA4-6812-A2F6-55790721C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06EC81-28F2-BFB9-1FF1-150E36896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62889-CF45-4569-89BC-DA0DBCD658F9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EB93EB-6B9F-F783-D793-50ABA4E4B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3" y="6356353"/>
            <a:ext cx="411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E4D8FD-6012-8960-9039-A6D3302DF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80E55-CBB4-411C-BC90-B68262360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38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29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9" indent="-228573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101.png"/><Relationship Id="rId26" Type="http://schemas.openxmlformats.org/officeDocument/2006/relationships/image" Target="../media/image140.png"/><Relationship Id="rId39" Type="http://schemas.openxmlformats.org/officeDocument/2006/relationships/customXml" Target="../ink/ink18.xml"/><Relationship Id="rId21" Type="http://schemas.openxmlformats.org/officeDocument/2006/relationships/customXml" Target="../ink/ink9.xml"/><Relationship Id="rId34" Type="http://schemas.openxmlformats.org/officeDocument/2006/relationships/image" Target="../media/image180.png"/><Relationship Id="rId42" Type="http://schemas.openxmlformats.org/officeDocument/2006/relationships/image" Target="../media/image220.png"/><Relationship Id="rId47" Type="http://schemas.openxmlformats.org/officeDocument/2006/relationships/image" Target="../media/image34.png"/><Relationship Id="rId7" Type="http://schemas.openxmlformats.org/officeDocument/2006/relationships/customXml" Target="../ink/ink2.xml"/><Relationship Id="rId2" Type="http://schemas.openxmlformats.org/officeDocument/2006/relationships/image" Target="../media/image31.png"/><Relationship Id="rId16" Type="http://schemas.openxmlformats.org/officeDocument/2006/relationships/image" Target="../media/image94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130.png"/><Relationship Id="rId32" Type="http://schemas.openxmlformats.org/officeDocument/2006/relationships/image" Target="../media/image171.png"/><Relationship Id="rId37" Type="http://schemas.openxmlformats.org/officeDocument/2006/relationships/customXml" Target="../ink/ink17.xml"/><Relationship Id="rId40" Type="http://schemas.openxmlformats.org/officeDocument/2006/relationships/image" Target="../media/image21.png"/><Relationship Id="rId45" Type="http://schemas.openxmlformats.org/officeDocument/2006/relationships/customXml" Target="../ink/ink21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50.png"/><Relationship Id="rId36" Type="http://schemas.openxmlformats.org/officeDocument/2006/relationships/image" Target="../media/image190.png"/><Relationship Id="rId49" Type="http://schemas.openxmlformats.org/officeDocument/2006/relationships/image" Target="../media/image36.svg"/><Relationship Id="rId10" Type="http://schemas.openxmlformats.org/officeDocument/2006/relationships/image" Target="../media/image611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4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customXml" Target="../ink/ink3.xml"/><Relationship Id="rId14" Type="http://schemas.openxmlformats.org/officeDocument/2006/relationships/image" Target="../media/image80.png"/><Relationship Id="rId22" Type="http://schemas.openxmlformats.org/officeDocument/2006/relationships/image" Target="../media/image121.png"/><Relationship Id="rId27" Type="http://schemas.openxmlformats.org/officeDocument/2006/relationships/customXml" Target="../ink/ink12.xml"/><Relationship Id="rId30" Type="http://schemas.openxmlformats.org/officeDocument/2006/relationships/image" Target="../media/image161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35.png"/><Relationship Id="rId8" Type="http://schemas.openxmlformats.org/officeDocument/2006/relationships/image" Target="../media/image511.png"/><Relationship Id="rId3" Type="http://schemas.openxmlformats.org/officeDocument/2006/relationships/image" Target="../media/image32.png"/><Relationship Id="rId12" Type="http://schemas.openxmlformats.org/officeDocument/2006/relationships/image" Target="../media/image71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20" Type="http://schemas.openxmlformats.org/officeDocument/2006/relationships/image" Target="../media/image111.png"/><Relationship Id="rId41" Type="http://schemas.openxmlformats.org/officeDocument/2006/relationships/customXml" Target="../ink/ink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8azAUSBIftZHxVxWGeX4FAFON1z47Eq/vi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chart" Target="../charts/chart1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3.xml"/><Relationship Id="rId21" Type="http://schemas.openxmlformats.org/officeDocument/2006/relationships/image" Target="../media/image100.png"/><Relationship Id="rId42" Type="http://schemas.openxmlformats.org/officeDocument/2006/relationships/customXml" Target="../ink/ink41.xml"/><Relationship Id="rId47" Type="http://schemas.openxmlformats.org/officeDocument/2006/relationships/image" Target="../media/image230.png"/><Relationship Id="rId63" Type="http://schemas.openxmlformats.org/officeDocument/2006/relationships/customXml" Target="../ink/ink52.xml"/><Relationship Id="rId68" Type="http://schemas.openxmlformats.org/officeDocument/2006/relationships/image" Target="../media/image330.png"/><Relationship Id="rId16" Type="http://schemas.openxmlformats.org/officeDocument/2006/relationships/customXml" Target="../ink/ink28.xml"/><Relationship Id="rId11" Type="http://schemas.openxmlformats.org/officeDocument/2006/relationships/image" Target="../media/image510.png"/><Relationship Id="rId24" Type="http://schemas.openxmlformats.org/officeDocument/2006/relationships/customXml" Target="../ink/ink32.xml"/><Relationship Id="rId32" Type="http://schemas.openxmlformats.org/officeDocument/2006/relationships/customXml" Target="../ink/ink36.xml"/><Relationship Id="rId37" Type="http://schemas.openxmlformats.org/officeDocument/2006/relationships/image" Target="../media/image181.png"/><Relationship Id="rId40" Type="http://schemas.openxmlformats.org/officeDocument/2006/relationships/customXml" Target="../ink/ink40.xml"/><Relationship Id="rId45" Type="http://schemas.openxmlformats.org/officeDocument/2006/relationships/image" Target="../media/image221.png"/><Relationship Id="rId53" Type="http://schemas.openxmlformats.org/officeDocument/2006/relationships/image" Target="../media/image260.png"/><Relationship Id="rId58" Type="http://schemas.openxmlformats.org/officeDocument/2006/relationships/image" Target="../media/image280.png"/><Relationship Id="rId66" Type="http://schemas.openxmlformats.org/officeDocument/2006/relationships/image" Target="../media/image320.png"/><Relationship Id="rId74" Type="http://schemas.openxmlformats.org/officeDocument/2006/relationships/image" Target="../media/image36.png"/><Relationship Id="rId5" Type="http://schemas.openxmlformats.org/officeDocument/2006/relationships/image" Target="../media/image210.png"/><Relationship Id="rId61" Type="http://schemas.openxmlformats.org/officeDocument/2006/relationships/customXml" Target="../ink/ink51.xml"/><Relationship Id="rId19" Type="http://schemas.openxmlformats.org/officeDocument/2006/relationships/image" Target="../media/image92.png"/><Relationship Id="rId14" Type="http://schemas.openxmlformats.org/officeDocument/2006/relationships/customXml" Target="../ink/ink27.xml"/><Relationship Id="rId22" Type="http://schemas.openxmlformats.org/officeDocument/2006/relationships/customXml" Target="../ink/ink31.xml"/><Relationship Id="rId27" Type="http://schemas.openxmlformats.org/officeDocument/2006/relationships/image" Target="../media/image1300.png"/><Relationship Id="rId30" Type="http://schemas.openxmlformats.org/officeDocument/2006/relationships/customXml" Target="../ink/ink35.xml"/><Relationship Id="rId35" Type="http://schemas.openxmlformats.org/officeDocument/2006/relationships/image" Target="../media/image170.png"/><Relationship Id="rId43" Type="http://schemas.openxmlformats.org/officeDocument/2006/relationships/image" Target="../media/image211.png"/><Relationship Id="rId48" Type="http://schemas.openxmlformats.org/officeDocument/2006/relationships/customXml" Target="../ink/ink44.xml"/><Relationship Id="rId56" Type="http://schemas.openxmlformats.org/officeDocument/2006/relationships/customXml" Target="../ink/ink48.xml"/><Relationship Id="rId64" Type="http://schemas.openxmlformats.org/officeDocument/2006/relationships/image" Target="../media/image311.png"/><Relationship Id="rId69" Type="http://schemas.openxmlformats.org/officeDocument/2006/relationships/customXml" Target="../ink/ink55.xml"/><Relationship Id="rId77" Type="http://schemas.openxmlformats.org/officeDocument/2006/relationships/customXml" Target="../ink/ink59.xml"/><Relationship Id="rId8" Type="http://schemas.openxmlformats.org/officeDocument/2006/relationships/customXml" Target="../ink/ink24.xml"/><Relationship Id="rId51" Type="http://schemas.openxmlformats.org/officeDocument/2006/relationships/image" Target="../media/image25.png"/><Relationship Id="rId72" Type="http://schemas.openxmlformats.org/officeDocument/2006/relationships/image" Target="../media/image350.png"/><Relationship Id="rId3" Type="http://schemas.microsoft.com/office/2007/relationships/hdphoto" Target="../media/hdphoto4.wdp"/><Relationship Id="rId12" Type="http://schemas.openxmlformats.org/officeDocument/2006/relationships/customXml" Target="../ink/ink26.xml"/><Relationship Id="rId17" Type="http://schemas.openxmlformats.org/officeDocument/2006/relationships/image" Target="../media/image800.png"/><Relationship Id="rId25" Type="http://schemas.openxmlformats.org/officeDocument/2006/relationships/image" Target="../media/image120.png"/><Relationship Id="rId33" Type="http://schemas.openxmlformats.org/officeDocument/2006/relationships/image" Target="../media/image160.png"/><Relationship Id="rId38" Type="http://schemas.openxmlformats.org/officeDocument/2006/relationships/customXml" Target="../ink/ink39.xml"/><Relationship Id="rId46" Type="http://schemas.openxmlformats.org/officeDocument/2006/relationships/customXml" Target="../ink/ink43.xml"/><Relationship Id="rId59" Type="http://schemas.openxmlformats.org/officeDocument/2006/relationships/customXml" Target="../ink/ink50.xml"/><Relationship Id="rId67" Type="http://schemas.openxmlformats.org/officeDocument/2006/relationships/customXml" Target="../ink/ink54.xml"/><Relationship Id="rId20" Type="http://schemas.openxmlformats.org/officeDocument/2006/relationships/customXml" Target="../ink/ink30.xml"/><Relationship Id="rId41" Type="http://schemas.openxmlformats.org/officeDocument/2006/relationships/image" Target="../media/image200.png"/><Relationship Id="rId54" Type="http://schemas.openxmlformats.org/officeDocument/2006/relationships/customXml" Target="../ink/ink47.xml"/><Relationship Id="rId62" Type="http://schemas.openxmlformats.org/officeDocument/2006/relationships/image" Target="../media/image300.png"/><Relationship Id="rId70" Type="http://schemas.openxmlformats.org/officeDocument/2006/relationships/image" Target="../media/image340.png"/><Relationship Id="rId75" Type="http://schemas.openxmlformats.org/officeDocument/2006/relationships/customXml" Target="../ink/ink58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3.xml"/><Relationship Id="rId15" Type="http://schemas.openxmlformats.org/officeDocument/2006/relationships/image" Target="../media/image78.png"/><Relationship Id="rId23" Type="http://schemas.openxmlformats.org/officeDocument/2006/relationships/image" Target="../media/image110.png"/><Relationship Id="rId28" Type="http://schemas.openxmlformats.org/officeDocument/2006/relationships/customXml" Target="../ink/ink34.xml"/><Relationship Id="rId36" Type="http://schemas.openxmlformats.org/officeDocument/2006/relationships/customXml" Target="../ink/ink38.xml"/><Relationship Id="rId49" Type="http://schemas.openxmlformats.org/officeDocument/2006/relationships/image" Target="../media/image240.png"/><Relationship Id="rId57" Type="http://schemas.openxmlformats.org/officeDocument/2006/relationships/customXml" Target="../ink/ink49.xml"/><Relationship Id="rId10" Type="http://schemas.openxmlformats.org/officeDocument/2006/relationships/customXml" Target="../ink/ink25.xml"/><Relationship Id="rId31" Type="http://schemas.openxmlformats.org/officeDocument/2006/relationships/image" Target="../media/image1500.png"/><Relationship Id="rId44" Type="http://schemas.openxmlformats.org/officeDocument/2006/relationships/customXml" Target="../ink/ink42.xml"/><Relationship Id="rId52" Type="http://schemas.openxmlformats.org/officeDocument/2006/relationships/customXml" Target="../ink/ink46.xml"/><Relationship Id="rId60" Type="http://schemas.openxmlformats.org/officeDocument/2006/relationships/image" Target="../media/image290.png"/><Relationship Id="rId65" Type="http://schemas.openxmlformats.org/officeDocument/2006/relationships/customXml" Target="../ink/ink53.xml"/><Relationship Id="rId73" Type="http://schemas.openxmlformats.org/officeDocument/2006/relationships/customXml" Target="../ink/ink57.xml"/><Relationship Id="rId78" Type="http://schemas.openxmlformats.org/officeDocument/2006/relationships/image" Target="../media/image380.png"/><Relationship Id="rId4" Type="http://schemas.openxmlformats.org/officeDocument/2006/relationships/customXml" Target="../ink/ink22.xml"/><Relationship Id="rId9" Type="http://schemas.openxmlformats.org/officeDocument/2006/relationships/image" Target="../media/image410.png"/><Relationship Id="rId13" Type="http://schemas.openxmlformats.org/officeDocument/2006/relationships/image" Target="../media/image610.png"/><Relationship Id="rId18" Type="http://schemas.openxmlformats.org/officeDocument/2006/relationships/customXml" Target="../ink/ink29.xml"/><Relationship Id="rId39" Type="http://schemas.openxmlformats.org/officeDocument/2006/relationships/image" Target="../media/image191.png"/><Relationship Id="rId34" Type="http://schemas.openxmlformats.org/officeDocument/2006/relationships/customXml" Target="../ink/ink37.xml"/><Relationship Id="rId50" Type="http://schemas.openxmlformats.org/officeDocument/2006/relationships/customXml" Target="../ink/ink45.xml"/><Relationship Id="rId55" Type="http://schemas.openxmlformats.org/officeDocument/2006/relationships/image" Target="../media/image270.png"/><Relationship Id="rId76" Type="http://schemas.openxmlformats.org/officeDocument/2006/relationships/image" Target="../media/image37.png"/><Relationship Id="rId7" Type="http://schemas.openxmlformats.org/officeDocument/2006/relationships/image" Target="../media/image310.png"/><Relationship Id="rId71" Type="http://schemas.openxmlformats.org/officeDocument/2006/relationships/customXml" Target="../ink/ink56.xml"/><Relationship Id="rId2" Type="http://schemas.openxmlformats.org/officeDocument/2006/relationships/image" Target="../media/image44.png"/><Relationship Id="rId29" Type="http://schemas.openxmlformats.org/officeDocument/2006/relationships/image" Target="../media/image1400.png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1.xml"/><Relationship Id="rId21" Type="http://schemas.openxmlformats.org/officeDocument/2006/relationships/image" Target="../media/image100.png"/><Relationship Id="rId42" Type="http://schemas.openxmlformats.org/officeDocument/2006/relationships/customXml" Target="../ink/ink79.xml"/><Relationship Id="rId47" Type="http://schemas.openxmlformats.org/officeDocument/2006/relationships/image" Target="../media/image230.png"/><Relationship Id="rId63" Type="http://schemas.openxmlformats.org/officeDocument/2006/relationships/customXml" Target="../ink/ink90.xml"/><Relationship Id="rId68" Type="http://schemas.openxmlformats.org/officeDocument/2006/relationships/image" Target="../media/image330.png"/><Relationship Id="rId16" Type="http://schemas.openxmlformats.org/officeDocument/2006/relationships/customXml" Target="../ink/ink66.xml"/><Relationship Id="rId11" Type="http://schemas.openxmlformats.org/officeDocument/2006/relationships/image" Target="../media/image510.png"/><Relationship Id="rId24" Type="http://schemas.openxmlformats.org/officeDocument/2006/relationships/customXml" Target="../ink/ink70.xml"/><Relationship Id="rId32" Type="http://schemas.openxmlformats.org/officeDocument/2006/relationships/customXml" Target="../ink/ink74.xml"/><Relationship Id="rId37" Type="http://schemas.openxmlformats.org/officeDocument/2006/relationships/image" Target="../media/image181.png"/><Relationship Id="rId40" Type="http://schemas.openxmlformats.org/officeDocument/2006/relationships/customXml" Target="../ink/ink78.xml"/><Relationship Id="rId45" Type="http://schemas.openxmlformats.org/officeDocument/2006/relationships/image" Target="../media/image221.png"/><Relationship Id="rId53" Type="http://schemas.openxmlformats.org/officeDocument/2006/relationships/image" Target="../media/image260.png"/><Relationship Id="rId58" Type="http://schemas.openxmlformats.org/officeDocument/2006/relationships/image" Target="../media/image280.png"/><Relationship Id="rId66" Type="http://schemas.openxmlformats.org/officeDocument/2006/relationships/image" Target="../media/image320.png"/><Relationship Id="rId74" Type="http://schemas.openxmlformats.org/officeDocument/2006/relationships/image" Target="../media/image36.png"/><Relationship Id="rId5" Type="http://schemas.openxmlformats.org/officeDocument/2006/relationships/image" Target="../media/image210.png"/><Relationship Id="rId61" Type="http://schemas.openxmlformats.org/officeDocument/2006/relationships/customXml" Target="../ink/ink89.xml"/><Relationship Id="rId19" Type="http://schemas.openxmlformats.org/officeDocument/2006/relationships/image" Target="../media/image92.png"/><Relationship Id="rId14" Type="http://schemas.openxmlformats.org/officeDocument/2006/relationships/customXml" Target="../ink/ink65.xml"/><Relationship Id="rId22" Type="http://schemas.openxmlformats.org/officeDocument/2006/relationships/customXml" Target="../ink/ink69.xml"/><Relationship Id="rId27" Type="http://schemas.openxmlformats.org/officeDocument/2006/relationships/image" Target="../media/image1300.png"/><Relationship Id="rId30" Type="http://schemas.openxmlformats.org/officeDocument/2006/relationships/customXml" Target="../ink/ink73.xml"/><Relationship Id="rId35" Type="http://schemas.openxmlformats.org/officeDocument/2006/relationships/image" Target="../media/image170.png"/><Relationship Id="rId43" Type="http://schemas.openxmlformats.org/officeDocument/2006/relationships/image" Target="../media/image211.png"/><Relationship Id="rId48" Type="http://schemas.openxmlformats.org/officeDocument/2006/relationships/customXml" Target="../ink/ink82.xml"/><Relationship Id="rId56" Type="http://schemas.openxmlformats.org/officeDocument/2006/relationships/customXml" Target="../ink/ink86.xml"/><Relationship Id="rId64" Type="http://schemas.openxmlformats.org/officeDocument/2006/relationships/image" Target="../media/image311.png"/><Relationship Id="rId69" Type="http://schemas.openxmlformats.org/officeDocument/2006/relationships/customXml" Target="../ink/ink93.xml"/><Relationship Id="rId77" Type="http://schemas.openxmlformats.org/officeDocument/2006/relationships/customXml" Target="../ink/ink97.xml"/><Relationship Id="rId8" Type="http://schemas.openxmlformats.org/officeDocument/2006/relationships/customXml" Target="../ink/ink62.xml"/><Relationship Id="rId51" Type="http://schemas.openxmlformats.org/officeDocument/2006/relationships/image" Target="../media/image25.png"/><Relationship Id="rId72" Type="http://schemas.openxmlformats.org/officeDocument/2006/relationships/image" Target="../media/image350.png"/><Relationship Id="rId3" Type="http://schemas.microsoft.com/office/2007/relationships/hdphoto" Target="../media/hdphoto4.wdp"/><Relationship Id="rId12" Type="http://schemas.openxmlformats.org/officeDocument/2006/relationships/customXml" Target="../ink/ink64.xml"/><Relationship Id="rId17" Type="http://schemas.openxmlformats.org/officeDocument/2006/relationships/image" Target="../media/image800.png"/><Relationship Id="rId25" Type="http://schemas.openxmlformats.org/officeDocument/2006/relationships/image" Target="../media/image120.png"/><Relationship Id="rId33" Type="http://schemas.openxmlformats.org/officeDocument/2006/relationships/image" Target="../media/image160.png"/><Relationship Id="rId38" Type="http://schemas.openxmlformats.org/officeDocument/2006/relationships/customXml" Target="../ink/ink77.xml"/><Relationship Id="rId46" Type="http://schemas.openxmlformats.org/officeDocument/2006/relationships/customXml" Target="../ink/ink81.xml"/><Relationship Id="rId59" Type="http://schemas.openxmlformats.org/officeDocument/2006/relationships/customXml" Target="../ink/ink88.xml"/><Relationship Id="rId67" Type="http://schemas.openxmlformats.org/officeDocument/2006/relationships/customXml" Target="../ink/ink92.xml"/><Relationship Id="rId20" Type="http://schemas.openxmlformats.org/officeDocument/2006/relationships/customXml" Target="../ink/ink68.xml"/><Relationship Id="rId41" Type="http://schemas.openxmlformats.org/officeDocument/2006/relationships/image" Target="../media/image200.png"/><Relationship Id="rId54" Type="http://schemas.openxmlformats.org/officeDocument/2006/relationships/customXml" Target="../ink/ink85.xml"/><Relationship Id="rId62" Type="http://schemas.openxmlformats.org/officeDocument/2006/relationships/image" Target="../media/image300.png"/><Relationship Id="rId70" Type="http://schemas.openxmlformats.org/officeDocument/2006/relationships/image" Target="../media/image340.png"/><Relationship Id="rId75" Type="http://schemas.openxmlformats.org/officeDocument/2006/relationships/customXml" Target="../ink/ink96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61.xml"/><Relationship Id="rId15" Type="http://schemas.openxmlformats.org/officeDocument/2006/relationships/image" Target="../media/image78.png"/><Relationship Id="rId23" Type="http://schemas.openxmlformats.org/officeDocument/2006/relationships/image" Target="../media/image110.png"/><Relationship Id="rId28" Type="http://schemas.openxmlformats.org/officeDocument/2006/relationships/customXml" Target="../ink/ink72.xml"/><Relationship Id="rId36" Type="http://schemas.openxmlformats.org/officeDocument/2006/relationships/customXml" Target="../ink/ink76.xml"/><Relationship Id="rId49" Type="http://schemas.openxmlformats.org/officeDocument/2006/relationships/image" Target="../media/image240.png"/><Relationship Id="rId57" Type="http://schemas.openxmlformats.org/officeDocument/2006/relationships/customXml" Target="../ink/ink87.xml"/><Relationship Id="rId10" Type="http://schemas.openxmlformats.org/officeDocument/2006/relationships/customXml" Target="../ink/ink63.xml"/><Relationship Id="rId31" Type="http://schemas.openxmlformats.org/officeDocument/2006/relationships/image" Target="../media/image1500.png"/><Relationship Id="rId44" Type="http://schemas.openxmlformats.org/officeDocument/2006/relationships/customXml" Target="../ink/ink80.xml"/><Relationship Id="rId52" Type="http://schemas.openxmlformats.org/officeDocument/2006/relationships/customXml" Target="../ink/ink84.xml"/><Relationship Id="rId60" Type="http://schemas.openxmlformats.org/officeDocument/2006/relationships/image" Target="../media/image290.png"/><Relationship Id="rId65" Type="http://schemas.openxmlformats.org/officeDocument/2006/relationships/customXml" Target="../ink/ink91.xml"/><Relationship Id="rId73" Type="http://schemas.openxmlformats.org/officeDocument/2006/relationships/customXml" Target="../ink/ink95.xml"/><Relationship Id="rId78" Type="http://schemas.openxmlformats.org/officeDocument/2006/relationships/image" Target="../media/image380.png"/><Relationship Id="rId4" Type="http://schemas.openxmlformats.org/officeDocument/2006/relationships/customXml" Target="../ink/ink60.xml"/><Relationship Id="rId9" Type="http://schemas.openxmlformats.org/officeDocument/2006/relationships/image" Target="../media/image410.png"/><Relationship Id="rId13" Type="http://schemas.openxmlformats.org/officeDocument/2006/relationships/image" Target="../media/image610.png"/><Relationship Id="rId18" Type="http://schemas.openxmlformats.org/officeDocument/2006/relationships/customXml" Target="../ink/ink67.xml"/><Relationship Id="rId39" Type="http://schemas.openxmlformats.org/officeDocument/2006/relationships/image" Target="../media/image191.png"/><Relationship Id="rId34" Type="http://schemas.openxmlformats.org/officeDocument/2006/relationships/customXml" Target="../ink/ink75.xml"/><Relationship Id="rId50" Type="http://schemas.openxmlformats.org/officeDocument/2006/relationships/customXml" Target="../ink/ink83.xml"/><Relationship Id="rId55" Type="http://schemas.openxmlformats.org/officeDocument/2006/relationships/image" Target="../media/image270.png"/><Relationship Id="rId76" Type="http://schemas.openxmlformats.org/officeDocument/2006/relationships/image" Target="../media/image37.png"/><Relationship Id="rId7" Type="http://schemas.openxmlformats.org/officeDocument/2006/relationships/image" Target="../media/image310.png"/><Relationship Id="rId71" Type="http://schemas.openxmlformats.org/officeDocument/2006/relationships/customXml" Target="../ink/ink94.xml"/><Relationship Id="rId2" Type="http://schemas.openxmlformats.org/officeDocument/2006/relationships/image" Target="../media/image44.png"/><Relationship Id="rId29" Type="http://schemas.openxmlformats.org/officeDocument/2006/relationships/image" Target="../media/image1400.png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9.xml"/><Relationship Id="rId21" Type="http://schemas.openxmlformats.org/officeDocument/2006/relationships/image" Target="../media/image47.png"/><Relationship Id="rId42" Type="http://schemas.openxmlformats.org/officeDocument/2006/relationships/customXml" Target="../ink/ink117.xml"/><Relationship Id="rId47" Type="http://schemas.openxmlformats.org/officeDocument/2006/relationships/image" Target="../media/image60.png"/><Relationship Id="rId63" Type="http://schemas.openxmlformats.org/officeDocument/2006/relationships/customXml" Target="../ink/ink128.xml"/><Relationship Id="rId68" Type="http://schemas.openxmlformats.org/officeDocument/2006/relationships/image" Target="../media/image70.png"/><Relationship Id="rId16" Type="http://schemas.openxmlformats.org/officeDocument/2006/relationships/customXml" Target="../ink/ink104.xml"/><Relationship Id="rId11" Type="http://schemas.openxmlformats.org/officeDocument/2006/relationships/image" Target="../media/image42.png"/><Relationship Id="rId24" Type="http://schemas.openxmlformats.org/officeDocument/2006/relationships/customXml" Target="../ink/ink108.xml"/><Relationship Id="rId32" Type="http://schemas.openxmlformats.org/officeDocument/2006/relationships/customXml" Target="../ink/ink112.xml"/><Relationship Id="rId37" Type="http://schemas.openxmlformats.org/officeDocument/2006/relationships/image" Target="../media/image55.png"/><Relationship Id="rId40" Type="http://schemas.openxmlformats.org/officeDocument/2006/relationships/customXml" Target="../ink/ink116.xml"/><Relationship Id="rId45" Type="http://schemas.openxmlformats.org/officeDocument/2006/relationships/image" Target="../media/image59.png"/><Relationship Id="rId53" Type="http://schemas.openxmlformats.org/officeDocument/2006/relationships/image" Target="../media/image63.png"/><Relationship Id="rId58" Type="http://schemas.openxmlformats.org/officeDocument/2006/relationships/image" Target="../media/image65.png"/><Relationship Id="rId66" Type="http://schemas.openxmlformats.org/officeDocument/2006/relationships/image" Target="../media/image69.png"/><Relationship Id="rId74" Type="http://schemas.openxmlformats.org/officeDocument/2006/relationships/image" Target="../media/image73.png"/><Relationship Id="rId5" Type="http://schemas.openxmlformats.org/officeDocument/2006/relationships/image" Target="../media/image390.png"/><Relationship Id="rId61" Type="http://schemas.openxmlformats.org/officeDocument/2006/relationships/customXml" Target="../ink/ink127.xml"/><Relationship Id="rId19" Type="http://schemas.openxmlformats.org/officeDocument/2006/relationships/image" Target="../media/image46.png"/><Relationship Id="rId14" Type="http://schemas.openxmlformats.org/officeDocument/2006/relationships/customXml" Target="../ink/ink103.xml"/><Relationship Id="rId22" Type="http://schemas.openxmlformats.org/officeDocument/2006/relationships/customXml" Target="../ink/ink107.xml"/><Relationship Id="rId27" Type="http://schemas.openxmlformats.org/officeDocument/2006/relationships/image" Target="../media/image50.png"/><Relationship Id="rId30" Type="http://schemas.openxmlformats.org/officeDocument/2006/relationships/customXml" Target="../ink/ink111.xml"/><Relationship Id="rId35" Type="http://schemas.openxmlformats.org/officeDocument/2006/relationships/image" Target="../media/image54.png"/><Relationship Id="rId43" Type="http://schemas.openxmlformats.org/officeDocument/2006/relationships/image" Target="../media/image58.png"/><Relationship Id="rId48" Type="http://schemas.openxmlformats.org/officeDocument/2006/relationships/customXml" Target="../ink/ink120.xml"/><Relationship Id="rId56" Type="http://schemas.openxmlformats.org/officeDocument/2006/relationships/customXml" Target="../ink/ink124.xml"/><Relationship Id="rId64" Type="http://schemas.openxmlformats.org/officeDocument/2006/relationships/image" Target="../media/image68.png"/><Relationship Id="rId69" Type="http://schemas.openxmlformats.org/officeDocument/2006/relationships/customXml" Target="../ink/ink131.xml"/><Relationship Id="rId77" Type="http://schemas.openxmlformats.org/officeDocument/2006/relationships/customXml" Target="../ink/ink135.xml"/><Relationship Id="rId8" Type="http://schemas.openxmlformats.org/officeDocument/2006/relationships/customXml" Target="../ink/ink100.xml"/><Relationship Id="rId51" Type="http://schemas.openxmlformats.org/officeDocument/2006/relationships/image" Target="../media/image62.png"/><Relationship Id="rId72" Type="http://schemas.openxmlformats.org/officeDocument/2006/relationships/image" Target="../media/image72.png"/><Relationship Id="rId3" Type="http://schemas.microsoft.com/office/2007/relationships/hdphoto" Target="../media/hdphoto4.wdp"/><Relationship Id="rId12" Type="http://schemas.openxmlformats.org/officeDocument/2006/relationships/customXml" Target="../ink/ink102.xml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33" Type="http://schemas.openxmlformats.org/officeDocument/2006/relationships/image" Target="../media/image53.png"/><Relationship Id="rId38" Type="http://schemas.openxmlformats.org/officeDocument/2006/relationships/customXml" Target="../ink/ink115.xml"/><Relationship Id="rId46" Type="http://schemas.openxmlformats.org/officeDocument/2006/relationships/customXml" Target="../ink/ink119.xml"/><Relationship Id="rId59" Type="http://schemas.openxmlformats.org/officeDocument/2006/relationships/customXml" Target="../ink/ink126.xml"/><Relationship Id="rId67" Type="http://schemas.openxmlformats.org/officeDocument/2006/relationships/customXml" Target="../ink/ink130.xml"/><Relationship Id="rId20" Type="http://schemas.openxmlformats.org/officeDocument/2006/relationships/customXml" Target="../ink/ink106.xml"/><Relationship Id="rId41" Type="http://schemas.openxmlformats.org/officeDocument/2006/relationships/image" Target="../media/image57.png"/><Relationship Id="rId54" Type="http://schemas.openxmlformats.org/officeDocument/2006/relationships/customXml" Target="../ink/ink123.xml"/><Relationship Id="rId62" Type="http://schemas.openxmlformats.org/officeDocument/2006/relationships/image" Target="../media/image67.png"/><Relationship Id="rId70" Type="http://schemas.openxmlformats.org/officeDocument/2006/relationships/image" Target="../media/image71.png"/><Relationship Id="rId75" Type="http://schemas.openxmlformats.org/officeDocument/2006/relationships/customXml" Target="../ink/ink134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99.xml"/><Relationship Id="rId15" Type="http://schemas.openxmlformats.org/officeDocument/2006/relationships/image" Target="../media/image440.png"/><Relationship Id="rId23" Type="http://schemas.openxmlformats.org/officeDocument/2006/relationships/image" Target="../media/image48.png"/><Relationship Id="rId28" Type="http://schemas.openxmlformats.org/officeDocument/2006/relationships/customXml" Target="../ink/ink110.xml"/><Relationship Id="rId36" Type="http://schemas.openxmlformats.org/officeDocument/2006/relationships/customXml" Target="../ink/ink114.xml"/><Relationship Id="rId49" Type="http://schemas.openxmlformats.org/officeDocument/2006/relationships/image" Target="../media/image61.png"/><Relationship Id="rId57" Type="http://schemas.openxmlformats.org/officeDocument/2006/relationships/customXml" Target="../ink/ink125.xml"/><Relationship Id="rId10" Type="http://schemas.openxmlformats.org/officeDocument/2006/relationships/customXml" Target="../ink/ink101.xml"/><Relationship Id="rId31" Type="http://schemas.openxmlformats.org/officeDocument/2006/relationships/image" Target="../media/image52.png"/><Relationship Id="rId44" Type="http://schemas.openxmlformats.org/officeDocument/2006/relationships/customXml" Target="../ink/ink118.xml"/><Relationship Id="rId52" Type="http://schemas.openxmlformats.org/officeDocument/2006/relationships/customXml" Target="../ink/ink122.xml"/><Relationship Id="rId60" Type="http://schemas.openxmlformats.org/officeDocument/2006/relationships/image" Target="../media/image66.png"/><Relationship Id="rId65" Type="http://schemas.openxmlformats.org/officeDocument/2006/relationships/customXml" Target="../ink/ink129.xml"/><Relationship Id="rId73" Type="http://schemas.openxmlformats.org/officeDocument/2006/relationships/customXml" Target="../ink/ink133.xml"/><Relationship Id="rId78" Type="http://schemas.openxmlformats.org/officeDocument/2006/relationships/image" Target="../media/image75.png"/><Relationship Id="rId4" Type="http://schemas.openxmlformats.org/officeDocument/2006/relationships/customXml" Target="../ink/ink98.xml"/><Relationship Id="rId9" Type="http://schemas.openxmlformats.org/officeDocument/2006/relationships/image" Target="../media/image41.png"/><Relationship Id="rId13" Type="http://schemas.openxmlformats.org/officeDocument/2006/relationships/image" Target="../media/image43.png"/><Relationship Id="rId18" Type="http://schemas.openxmlformats.org/officeDocument/2006/relationships/customXml" Target="../ink/ink105.xml"/><Relationship Id="rId39" Type="http://schemas.openxmlformats.org/officeDocument/2006/relationships/image" Target="../media/image56.png"/><Relationship Id="rId34" Type="http://schemas.openxmlformats.org/officeDocument/2006/relationships/customXml" Target="../ink/ink113.xml"/><Relationship Id="rId50" Type="http://schemas.openxmlformats.org/officeDocument/2006/relationships/customXml" Target="../ink/ink121.xml"/><Relationship Id="rId55" Type="http://schemas.openxmlformats.org/officeDocument/2006/relationships/image" Target="../media/image64.png"/><Relationship Id="rId76" Type="http://schemas.openxmlformats.org/officeDocument/2006/relationships/image" Target="../media/image74.png"/><Relationship Id="rId7" Type="http://schemas.openxmlformats.org/officeDocument/2006/relationships/image" Target="../media/image400.png"/><Relationship Id="rId71" Type="http://schemas.openxmlformats.org/officeDocument/2006/relationships/customXml" Target="../ink/ink132.xml"/><Relationship Id="rId2" Type="http://schemas.openxmlformats.org/officeDocument/2006/relationships/image" Target="../media/image44.png"/><Relationship Id="rId2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sv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svg"/><Relationship Id="rId4" Type="http://schemas.openxmlformats.org/officeDocument/2006/relationships/image" Target="../media/image78.svg"/><Relationship Id="rId9" Type="http://schemas.openxmlformats.org/officeDocument/2006/relationships/image" Target="../media/image83.png"/><Relationship Id="rId14" Type="http://schemas.openxmlformats.org/officeDocument/2006/relationships/image" Target="../media/image8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90.pn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194816" y="136461"/>
            <a:ext cx="9144000" cy="185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melight"/>
              <a:buNone/>
            </a:pPr>
            <a:r>
              <a:rPr lang="fr-FR" sz="4800">
                <a:latin typeface="Limelight"/>
                <a:ea typeface="Limelight"/>
                <a:cs typeface="Limelight"/>
                <a:sym typeface="Limelight"/>
              </a:rPr>
              <a:t>Risques et sécurité en montagne</a:t>
            </a: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093039" y="1648401"/>
            <a:ext cx="9144000" cy="5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3900">
                <a:latin typeface="Baumans"/>
                <a:ea typeface="Baumans"/>
                <a:cs typeface="Baumans"/>
                <a:sym typeface="Baumans"/>
              </a:rPr>
              <a:t>COMMENT APPREHENDER LE RISQUE LORS D’UNE SORTIE EN MONTAGNE ?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3000">
                <a:latin typeface="Baumans"/>
                <a:ea typeface="Baumans"/>
                <a:cs typeface="Baumans"/>
                <a:sym typeface="Baumans"/>
              </a:rPr>
              <a:t>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3000">
                <a:latin typeface="Baumans"/>
                <a:ea typeface="Baumans"/>
                <a:cs typeface="Baumans"/>
                <a:sym typeface="Baumans"/>
              </a:rPr>
              <a:t>PROJET INITIAL: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000">
              <a:latin typeface="Limelight"/>
              <a:ea typeface="Limelight"/>
              <a:cs typeface="Limelight"/>
              <a:sym typeface="Limeligh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melight"/>
              <a:buChar char="-"/>
            </a:pPr>
            <a:r>
              <a:rPr lang="fr-FR" sz="3000">
                <a:latin typeface="Limelight"/>
                <a:ea typeface="Limelight"/>
                <a:cs typeface="Limelight"/>
                <a:sym typeface="Limelight"/>
              </a:rPr>
              <a:t>3 GROUPES de niveau de  6 personnes</a:t>
            </a:r>
            <a:endParaRPr sz="3000">
              <a:latin typeface="Limelight"/>
              <a:ea typeface="Limelight"/>
              <a:cs typeface="Limelight"/>
              <a:sym typeface="Lime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00000"/>
              <a:buNone/>
            </a:pPr>
            <a:r>
              <a:rPr lang="fr-FR" sz="3000">
                <a:solidFill>
                  <a:srgbClr val="00B0F0"/>
                </a:solidFill>
                <a:latin typeface="Limelight"/>
                <a:ea typeface="Limelight"/>
                <a:cs typeface="Limelight"/>
                <a:sym typeface="Limelight"/>
              </a:rPr>
              <a:t> </a:t>
            </a:r>
            <a:r>
              <a:rPr lang="fr-FR" sz="3000" i="1">
                <a:solidFill>
                  <a:srgbClr val="00B0F0"/>
                </a:solidFill>
                <a:latin typeface="Limelight"/>
                <a:ea typeface="Limelight"/>
                <a:cs typeface="Limelight"/>
                <a:sym typeface="Limelight"/>
              </a:rPr>
              <a:t>« La vision du risque et les besoins diffèrent en fonction du niveau »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3000" i="1">
                <a:latin typeface="Limelight"/>
                <a:ea typeface="Limelight"/>
                <a:cs typeface="Limelight"/>
                <a:sym typeface="Limelight"/>
              </a:rPr>
              <a:t>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3000" i="1">
                <a:latin typeface="Limelight"/>
                <a:ea typeface="Limelight"/>
                <a:cs typeface="Limelight"/>
                <a:sym typeface="Limelight"/>
              </a:rPr>
              <a:t>- Utiliser les outils retour d’expérience</a:t>
            </a:r>
            <a:endParaRPr sz="3000">
              <a:latin typeface="Limelight"/>
              <a:ea typeface="Limelight"/>
              <a:cs typeface="Limelight"/>
              <a:sym typeface="Limelight"/>
            </a:endParaRPr>
          </a:p>
          <a:p>
            <a:pPr marL="3429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 amt="25000"/>
          </a:blip>
          <a:srcRect l="-1" t="-5778" r="7030" b="5778"/>
          <a:stretch/>
        </p:blipFill>
        <p:spPr>
          <a:xfrm>
            <a:off x="-1" y="544285"/>
            <a:ext cx="12192001" cy="6313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F3EA7-5DBD-C8FE-9678-70F7DB119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96" y="-635"/>
            <a:ext cx="9144000" cy="1053909"/>
          </a:xfrm>
        </p:spPr>
        <p:txBody>
          <a:bodyPr/>
          <a:lstStyle/>
          <a:p>
            <a:r>
              <a:rPr lang="fr-FR" dirty="0"/>
              <a:t>Définition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DFB105D-D4E2-61E4-AACF-BABF8BCC5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40" y="1262232"/>
            <a:ext cx="9019032" cy="512978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dirty="0">
                <a:solidFill>
                  <a:srgbClr val="00B050"/>
                </a:solidFill>
              </a:rPr>
              <a:t>SECURITE </a:t>
            </a:r>
            <a:r>
              <a:rPr lang="fr-FR" dirty="0"/>
              <a:t>: Situation tranquille qui résulte de l’absence de danger</a:t>
            </a:r>
          </a:p>
          <a:p>
            <a:pPr algn="l"/>
            <a:r>
              <a:rPr lang="fr-FR" dirty="0">
                <a:solidFill>
                  <a:srgbClr val="FF0000"/>
                </a:solidFill>
              </a:rPr>
              <a:t>DANGER </a:t>
            </a:r>
            <a:r>
              <a:rPr lang="fr-FR" dirty="0"/>
              <a:t>: Qui constitue une menace pour quelqu’un</a:t>
            </a:r>
          </a:p>
          <a:p>
            <a:pPr algn="l"/>
            <a:r>
              <a:rPr lang="fr-FR" dirty="0">
                <a:solidFill>
                  <a:srgbClr val="FFC000"/>
                </a:solidFill>
              </a:rPr>
              <a:t>RISQUE </a:t>
            </a:r>
            <a:r>
              <a:rPr lang="fr-FR" dirty="0"/>
              <a:t>: L’exposition au danger (probabilité qu’il advienne lié à la gravité)</a:t>
            </a:r>
          </a:p>
          <a:p>
            <a:endParaRPr lang="fr-FR" dirty="0"/>
          </a:p>
          <a:p>
            <a:r>
              <a:rPr lang="fr-FR" dirty="0">
                <a:solidFill>
                  <a:srgbClr val="FFC000"/>
                </a:solidFill>
              </a:rPr>
              <a:t>RISQUE</a:t>
            </a:r>
            <a:r>
              <a:rPr lang="fr-FR" dirty="0"/>
              <a:t>: </a:t>
            </a:r>
            <a:r>
              <a:rPr lang="fr-FR" dirty="0">
                <a:solidFill>
                  <a:srgbClr val="7030A0"/>
                </a:solidFill>
              </a:rPr>
              <a:t>probabilité d’</a:t>
            </a:r>
            <a:r>
              <a:rPr lang="fr-FR" dirty="0" err="1">
                <a:solidFill>
                  <a:srgbClr val="7030A0"/>
                </a:solidFill>
              </a:rPr>
              <a:t>occurence</a:t>
            </a:r>
            <a:r>
              <a:rPr lang="fr-FR" dirty="0">
                <a:solidFill>
                  <a:srgbClr val="7030A0"/>
                </a:solidFill>
              </a:rPr>
              <a:t> des menaces</a:t>
            </a:r>
            <a:r>
              <a:rPr lang="fr-FR" dirty="0"/>
              <a:t> x 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conséquences</a:t>
            </a:r>
          </a:p>
          <a:p>
            <a:r>
              <a:rPr lang="fr-FR" dirty="0"/>
              <a:t>/</a:t>
            </a:r>
            <a:r>
              <a:rPr lang="fr-FR" dirty="0">
                <a:solidFill>
                  <a:srgbClr val="00B0F0"/>
                </a:solidFill>
              </a:rPr>
              <a:t> gain </a:t>
            </a:r>
          </a:p>
          <a:p>
            <a:endParaRPr lang="fr-FR" dirty="0"/>
          </a:p>
          <a:p>
            <a:r>
              <a:rPr lang="fr-FR" dirty="0"/>
              <a:t>Exemple d’un </a:t>
            </a:r>
            <a:r>
              <a:rPr lang="fr-FR" dirty="0" err="1"/>
              <a:t>retex</a:t>
            </a:r>
            <a:r>
              <a:rPr lang="fr-FR" dirty="0"/>
              <a:t>:</a:t>
            </a:r>
          </a:p>
          <a:p>
            <a:r>
              <a:rPr lang="fr-FR" dirty="0"/>
              <a:t>Sur le chemin un </a:t>
            </a:r>
            <a:r>
              <a:rPr lang="fr-FR" dirty="0">
                <a:solidFill>
                  <a:srgbClr val="FF0000"/>
                </a:solidFill>
              </a:rPr>
              <a:t>névé à traverser </a:t>
            </a:r>
            <a:r>
              <a:rPr lang="fr-FR" dirty="0"/>
              <a:t>(</a:t>
            </a:r>
            <a:r>
              <a:rPr lang="fr-FR" dirty="0">
                <a:solidFill>
                  <a:srgbClr val="7030A0"/>
                </a:solidFill>
              </a:rPr>
              <a:t>raide mais bonne neige</a:t>
            </a:r>
            <a:r>
              <a:rPr lang="fr-FR" dirty="0"/>
              <a:t>) en 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dessous un lac </a:t>
            </a:r>
            <a:r>
              <a:rPr lang="fr-FR" dirty="0"/>
              <a:t>pour atteindre un refuge pour la nuit. Contournement possible par un autre chemin </a:t>
            </a:r>
            <a:r>
              <a:rPr lang="fr-FR" dirty="0">
                <a:solidFill>
                  <a:srgbClr val="00B0F0"/>
                </a:solidFill>
              </a:rPr>
              <a:t>+3h de rando</a:t>
            </a:r>
          </a:p>
          <a:p>
            <a:r>
              <a:rPr lang="fr-FR" dirty="0"/>
              <a:t>.</a:t>
            </a:r>
          </a:p>
          <a:p>
            <a:r>
              <a:rPr lang="fr-FR" dirty="0"/>
              <a:t>.</a:t>
            </a:r>
            <a:br>
              <a:rPr lang="fr-FR" dirty="0"/>
            </a:b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D7CABF-888C-937F-D0EC-A8A78A07F59B}"/>
              </a:ext>
            </a:extLst>
          </p:cNvPr>
          <p:cNvSpPr txBox="1"/>
          <p:nvPr/>
        </p:nvSpPr>
        <p:spPr>
          <a:xfrm>
            <a:off x="1057296" y="2781130"/>
            <a:ext cx="7924800" cy="9144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73A5B9AC-3BBF-B98F-B0D2-B7BF2A18E90D}"/>
              </a:ext>
            </a:extLst>
          </p:cNvPr>
          <p:cNvSpPr/>
          <p:nvPr/>
        </p:nvSpPr>
        <p:spPr>
          <a:xfrm>
            <a:off x="9329166" y="605715"/>
            <a:ext cx="2743200" cy="969264"/>
          </a:xfrm>
          <a:prstGeom prst="wedgeRoundRectCallout">
            <a:avLst>
              <a:gd name="adj1" fmla="val -135167"/>
              <a:gd name="adj2" fmla="val 719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 danger non vu, n’est pas un danger inexistant</a:t>
            </a: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11ADA190-E16D-7E28-1390-AE6B52B8E975}"/>
              </a:ext>
            </a:extLst>
          </p:cNvPr>
          <p:cNvSpPr/>
          <p:nvPr/>
        </p:nvSpPr>
        <p:spPr>
          <a:xfrm>
            <a:off x="9491472" y="1679458"/>
            <a:ext cx="2596896" cy="969264"/>
          </a:xfrm>
          <a:prstGeom prst="wedgeRoundRectCallout">
            <a:avLst>
              <a:gd name="adj1" fmla="val -108834"/>
              <a:gd name="adj2" fmla="val -4599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La notion de danger est subjective ?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D00DB93-F47C-6FA0-9F04-94BDEF3956A4}"/>
              </a:ext>
            </a:extLst>
          </p:cNvPr>
          <p:cNvSpPr txBox="1"/>
          <p:nvPr/>
        </p:nvSpPr>
        <p:spPr>
          <a:xfrm>
            <a:off x="3264408" y="5504688"/>
            <a:ext cx="2176272" cy="80021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RISQUE: </a:t>
            </a:r>
          </a:p>
          <a:p>
            <a:pPr algn="ctr"/>
            <a:r>
              <a:rPr lang="fr-FR" sz="2800" dirty="0"/>
              <a:t>LA CHUTE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19A8BEB-E15D-003D-2E20-9B2CA7441D7D}"/>
              </a:ext>
            </a:extLst>
          </p:cNvPr>
          <p:cNvCxnSpPr>
            <a:cxnSpLocks/>
          </p:cNvCxnSpPr>
          <p:nvPr/>
        </p:nvCxnSpPr>
        <p:spPr>
          <a:xfrm>
            <a:off x="3502152" y="4745736"/>
            <a:ext cx="0" cy="758952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hylactère : pensées 25">
            <a:extLst>
              <a:ext uri="{FF2B5EF4-FFF2-40B4-BE49-F238E27FC236}">
                <a16:creationId xmlns:a16="http://schemas.microsoft.com/office/drawing/2014/main" id="{720FE565-089D-D5E6-EEEE-E9CC30FFF0B1}"/>
              </a:ext>
            </a:extLst>
          </p:cNvPr>
          <p:cNvSpPr/>
          <p:nvPr/>
        </p:nvSpPr>
        <p:spPr>
          <a:xfrm>
            <a:off x="9400032" y="4745736"/>
            <a:ext cx="2473452" cy="1911096"/>
          </a:xfrm>
          <a:prstGeom prst="cloudCallout">
            <a:avLst>
              <a:gd name="adj1" fmla="val -43196"/>
              <a:gd name="adj2" fmla="val -6285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Du coup, est ce qu’un casque diminue le danger?</a:t>
            </a:r>
          </a:p>
        </p:txBody>
      </p:sp>
    </p:spTree>
    <p:extLst>
      <p:ext uri="{BB962C8B-B14F-4D97-AF65-F5344CB8AC3E}">
        <p14:creationId xmlns:p14="http://schemas.microsoft.com/office/powerpoint/2010/main" val="2218878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CCC8E8-25B5-FE42-5FDE-40CF3BE8A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3416" y="573723"/>
            <a:ext cx="9144000" cy="1044765"/>
          </a:xfrm>
        </p:spPr>
        <p:txBody>
          <a:bodyPr/>
          <a:lstStyle/>
          <a:p>
            <a:r>
              <a:rPr lang="fr-FR" dirty="0"/>
              <a:t>REUNION RETEX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4E11A18-A784-C6DC-A583-27E0F37CC87A}"/>
              </a:ext>
            </a:extLst>
          </p:cNvPr>
          <p:cNvSpPr txBox="1"/>
          <p:nvPr/>
        </p:nvSpPr>
        <p:spPr>
          <a:xfrm>
            <a:off x="1325880" y="1917036"/>
            <a:ext cx="77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1</a:t>
            </a:r>
            <a:r>
              <a:rPr lang="fr-FR" sz="2000" baseline="30000" dirty="0"/>
              <a:t>er</a:t>
            </a:r>
            <a:r>
              <a:rPr lang="fr-FR" sz="2000" dirty="0"/>
              <a:t> REUNION : un échange, chaque personne raconte une expérience avec leur analyse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7A772D-6A31-68D8-F426-00DE3F65B337}"/>
              </a:ext>
            </a:extLst>
          </p:cNvPr>
          <p:cNvSpPr txBox="1"/>
          <p:nvPr/>
        </p:nvSpPr>
        <p:spPr>
          <a:xfrm>
            <a:off x="1325880" y="3209698"/>
            <a:ext cx="77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2</a:t>
            </a:r>
            <a:r>
              <a:rPr lang="fr-FR" sz="2000" baseline="30000" dirty="0"/>
              <a:t>eme</a:t>
            </a:r>
            <a:r>
              <a:rPr lang="fr-FR" sz="2000" dirty="0"/>
              <a:t> REUNION : une réflexion, Analyse des dangers /risques sur</a:t>
            </a:r>
          </a:p>
          <a:p>
            <a:r>
              <a:rPr lang="fr-FR" sz="2000" dirty="0"/>
              <a:t>un récit d’une autre personne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A15156-EA7A-2BBD-AEB9-76188C9C623F}"/>
              </a:ext>
            </a:extLst>
          </p:cNvPr>
          <p:cNvSpPr txBox="1"/>
          <p:nvPr/>
        </p:nvSpPr>
        <p:spPr>
          <a:xfrm>
            <a:off x="4430268" y="3891557"/>
            <a:ext cx="213664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CAPITALISATION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9A9567-12CD-7B88-E636-74DF7FC2ED5C}"/>
              </a:ext>
            </a:extLst>
          </p:cNvPr>
          <p:cNvSpPr txBox="1"/>
          <p:nvPr/>
        </p:nvSpPr>
        <p:spPr>
          <a:xfrm>
            <a:off x="4288536" y="2563367"/>
            <a:ext cx="242011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MATIERE PREMIERE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CAAE59-C6C5-1CA7-112C-2E066EE65C9E}"/>
              </a:ext>
            </a:extLst>
          </p:cNvPr>
          <p:cNvSpPr txBox="1"/>
          <p:nvPr/>
        </p:nvSpPr>
        <p:spPr>
          <a:xfrm>
            <a:off x="3044952" y="4785669"/>
            <a:ext cx="192938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TRANSFORMER </a:t>
            </a:r>
          </a:p>
          <a:p>
            <a:r>
              <a:rPr lang="fr-FR" dirty="0"/>
              <a:t>L’EXPERIENCE </a:t>
            </a:r>
          </a:p>
          <a:p>
            <a:r>
              <a:rPr lang="fr-FR" dirty="0"/>
              <a:t>EN EXPERTISE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55101F-5BA4-A416-221A-D33353CAC454}"/>
              </a:ext>
            </a:extLst>
          </p:cNvPr>
          <p:cNvSpPr txBox="1"/>
          <p:nvPr/>
        </p:nvSpPr>
        <p:spPr>
          <a:xfrm>
            <a:off x="4974336" y="4896021"/>
            <a:ext cx="366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le formuler, on besoin d’un outil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A51BF4-CA7D-0CFE-2871-EC5ABF50B354}"/>
              </a:ext>
            </a:extLst>
          </p:cNvPr>
          <p:cNvSpPr txBox="1"/>
          <p:nvPr/>
        </p:nvSpPr>
        <p:spPr>
          <a:xfrm>
            <a:off x="8639556" y="5091605"/>
            <a:ext cx="2516124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MATRICE 3X3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AA5B5732-C7BF-D30C-EF4D-82C593610A29}"/>
              </a:ext>
            </a:extLst>
          </p:cNvPr>
          <p:cNvSpPr/>
          <p:nvPr/>
        </p:nvSpPr>
        <p:spPr>
          <a:xfrm>
            <a:off x="4974336" y="5265353"/>
            <a:ext cx="3665220" cy="1757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E559724C-9376-9875-A4D3-E8875DB79B30}"/>
              </a:ext>
            </a:extLst>
          </p:cNvPr>
          <p:cNvSpPr/>
          <p:nvPr/>
        </p:nvSpPr>
        <p:spPr>
          <a:xfrm>
            <a:off x="8401314" y="3343921"/>
            <a:ext cx="1081014" cy="1582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D2661965-7DDD-7696-B385-68A9A3C64F09}"/>
              </a:ext>
            </a:extLst>
          </p:cNvPr>
          <p:cNvSpPr/>
          <p:nvPr/>
        </p:nvSpPr>
        <p:spPr>
          <a:xfrm rot="5400000">
            <a:off x="8632199" y="4143692"/>
            <a:ext cx="1703832" cy="17015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CEF328-0C41-F61B-8A5D-09485FCEF8A7}"/>
              </a:ext>
            </a:extLst>
          </p:cNvPr>
          <p:cNvSpPr txBox="1"/>
          <p:nvPr/>
        </p:nvSpPr>
        <p:spPr>
          <a:xfrm>
            <a:off x="9641585" y="3763696"/>
            <a:ext cx="1851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 retrouve les critères connus, déjà définis</a:t>
            </a:r>
          </a:p>
        </p:txBody>
      </p:sp>
      <p:sp>
        <p:nvSpPr>
          <p:cNvPr id="15" name="Légende : flèche courbée 14">
            <a:extLst>
              <a:ext uri="{FF2B5EF4-FFF2-40B4-BE49-F238E27FC236}">
                <a16:creationId xmlns:a16="http://schemas.microsoft.com/office/drawing/2014/main" id="{C724E345-D196-D7E4-7F22-A5D910F9B0C4}"/>
              </a:ext>
            </a:extLst>
          </p:cNvPr>
          <p:cNvSpPr/>
          <p:nvPr/>
        </p:nvSpPr>
        <p:spPr>
          <a:xfrm>
            <a:off x="5995416" y="6121306"/>
            <a:ext cx="2167128" cy="57527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8038"/>
              <a:gd name="adj6" fmla="val -610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PARTAGE DU  RETEX DU GROUPE (</a:t>
            </a:r>
            <a:r>
              <a:rPr lang="fr-FR" dirty="0" err="1"/>
              <a:t>rsm</a:t>
            </a:r>
            <a:r>
              <a:rPr lang="fr-FR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8751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931758-DFC7-D2A0-8F68-2C30D6450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6019"/>
            <a:ext cx="9144000" cy="1008189"/>
          </a:xfrm>
        </p:spPr>
        <p:txBody>
          <a:bodyPr>
            <a:normAutofit fontScale="90000"/>
          </a:bodyPr>
          <a:lstStyle/>
          <a:p>
            <a:r>
              <a:rPr lang="fr-FR" dirty="0"/>
              <a:t>Outils: matrice 3x3 de Munter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8AE572-9586-D650-C7DD-258B0ECD5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2816" y="1821169"/>
            <a:ext cx="8128000" cy="83202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fr-FR" sz="2000" dirty="0"/>
              <a:t>Anticipation des risques</a:t>
            </a:r>
          </a:p>
          <a:p>
            <a:r>
              <a:rPr lang="fr-FR" sz="2000" dirty="0"/>
              <a:t>Facilité les décisions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7AD8441-5C21-6F59-3276-894A90845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684806"/>
              </p:ext>
            </p:extLst>
          </p:nvPr>
        </p:nvGraphicFramePr>
        <p:xfrm>
          <a:off x="1702816" y="3170258"/>
          <a:ext cx="8128000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2049179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234360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2584444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91009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Facteur humain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Condition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Terrain (Milieu)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953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Préparation course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Technique</a:t>
                      </a:r>
                    </a:p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Physique</a:t>
                      </a:r>
                    </a:p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Psychique</a:t>
                      </a:r>
                    </a:p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Expérience</a:t>
                      </a:r>
                    </a:p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Attente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Condition météo</a:t>
                      </a:r>
                    </a:p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Horaire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Carte /topos</a:t>
                      </a:r>
                    </a:p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Equipement sur place</a:t>
                      </a:r>
                    </a:p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Equipement pris</a:t>
                      </a:r>
                    </a:p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Terrain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914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Début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idem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Évolution?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Equipement sur place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003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Pendant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idem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Evolution?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idem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805947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61A0718D-3AB6-B4E4-6CFA-5577A0DCEC9B}"/>
              </a:ext>
            </a:extLst>
          </p:cNvPr>
          <p:cNvSpPr txBox="1"/>
          <p:nvPr/>
        </p:nvSpPr>
        <p:spPr>
          <a:xfrm rot="16200000">
            <a:off x="344421" y="4470248"/>
            <a:ext cx="207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moments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DB6CF5-CEC8-697E-58A2-F24CAEA16178}"/>
              </a:ext>
            </a:extLst>
          </p:cNvPr>
          <p:cNvSpPr txBox="1"/>
          <p:nvPr/>
        </p:nvSpPr>
        <p:spPr>
          <a:xfrm>
            <a:off x="5274150" y="2653191"/>
            <a:ext cx="179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critères</a:t>
            </a:r>
          </a:p>
        </p:txBody>
      </p:sp>
    </p:spTree>
    <p:extLst>
      <p:ext uri="{BB962C8B-B14F-4D97-AF65-F5344CB8AC3E}">
        <p14:creationId xmlns:p14="http://schemas.microsoft.com/office/powerpoint/2010/main" val="3883711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96D7BC6-B689-31FA-4CA1-F679BA63D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3" y="904138"/>
            <a:ext cx="4754880" cy="17508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177B26-DC52-B2BC-0015-B33031314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88" y="3367819"/>
            <a:ext cx="4664151" cy="18037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3A7BC9-7257-2039-1FA3-50D1FEA5A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12" y="1942063"/>
            <a:ext cx="4512564" cy="16718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EB98BC9-8F75-C1DB-F325-C1B3297D7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203" y="3463005"/>
            <a:ext cx="4545846" cy="175080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A8AD934-681E-47F3-0F94-4C1F5C0BD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893" y="4815556"/>
            <a:ext cx="4512565" cy="183866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D3AD1293-DE94-7FF3-4A01-8ABD8AA54FB4}"/>
              </a:ext>
            </a:extLst>
          </p:cNvPr>
          <p:cNvSpPr txBox="1">
            <a:spLocks/>
          </p:cNvSpPr>
          <p:nvPr/>
        </p:nvSpPr>
        <p:spPr>
          <a:xfrm>
            <a:off x="2021114" y="185971"/>
            <a:ext cx="5548122" cy="688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/>
              <a:t>Compil de la matrice /critère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0AB9D8B-083E-223A-1AE9-8767B352E749}"/>
              </a:ext>
            </a:extLst>
          </p:cNvPr>
          <p:cNvSpPr txBox="1"/>
          <p:nvPr/>
        </p:nvSpPr>
        <p:spPr>
          <a:xfrm>
            <a:off x="804076" y="5812459"/>
            <a:ext cx="130492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APPEL DES SECOURS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69B36E4-9390-28EB-7E6C-9AD70F44660B}"/>
              </a:ext>
            </a:extLst>
          </p:cNvPr>
          <p:cNvSpPr txBox="1"/>
          <p:nvPr/>
        </p:nvSpPr>
        <p:spPr>
          <a:xfrm>
            <a:off x="7288608" y="5541153"/>
            <a:ext cx="169760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RENONCEMENT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FD7908A-11E3-5C7E-87EF-D35C0C2FDDBD}"/>
              </a:ext>
            </a:extLst>
          </p:cNvPr>
          <p:cNvSpPr txBox="1"/>
          <p:nvPr/>
        </p:nvSpPr>
        <p:spPr>
          <a:xfrm>
            <a:off x="8702266" y="2143125"/>
            <a:ext cx="3250375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INCIDENT: 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Evènement souvent fâcheux, qui survient au cours d'une action et peut la perturber</a:t>
            </a:r>
            <a:r>
              <a:rPr lang="fr-FR" dirty="0"/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7AC37AC-4A2E-8489-2820-ED6C7DA9F22A}"/>
              </a:ext>
            </a:extLst>
          </p:cNvPr>
          <p:cNvSpPr txBox="1"/>
          <p:nvPr/>
        </p:nvSpPr>
        <p:spPr>
          <a:xfrm>
            <a:off x="8986217" y="5899322"/>
            <a:ext cx="2968633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ACCIDENT: 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une blessure de anodine à grave</a:t>
            </a:r>
            <a:r>
              <a:rPr lang="fr-FR" dirty="0"/>
              <a:t> 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1499FE3-4A05-7192-9F75-094BD5C7E6EC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8250842" y="3066455"/>
            <a:ext cx="2076612" cy="874793"/>
          </a:xfrm>
          <a:prstGeom prst="straightConnector1">
            <a:avLst/>
          </a:prstGeom>
          <a:ln w="57150" cmpd="sng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A640319-3B11-7148-6D3E-F7197FD20E82}"/>
              </a:ext>
            </a:extLst>
          </p:cNvPr>
          <p:cNvCxnSpPr>
            <a:cxnSpLocks/>
          </p:cNvCxnSpPr>
          <p:nvPr/>
        </p:nvCxnSpPr>
        <p:spPr>
          <a:xfrm flipH="1" flipV="1">
            <a:off x="10010775" y="4714875"/>
            <a:ext cx="174566" cy="118444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2DD75AF-5957-5EF4-6B64-BAC74F3D1810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8137413" y="5045168"/>
            <a:ext cx="28358" cy="495985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8FF4001-43F4-5ADF-AED9-FE6A29343076}"/>
              </a:ext>
            </a:extLst>
          </p:cNvPr>
          <p:cNvCxnSpPr>
            <a:cxnSpLocks/>
          </p:cNvCxnSpPr>
          <p:nvPr/>
        </p:nvCxnSpPr>
        <p:spPr>
          <a:xfrm>
            <a:off x="2113497" y="6151330"/>
            <a:ext cx="1930263" cy="221845"/>
          </a:xfrm>
          <a:prstGeom prst="straightConnector1">
            <a:avLst/>
          </a:prstGeom>
          <a:ln w="57150" cmpd="sng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AC1CC9F0-16B3-1E7A-E886-1EF58E4C4A9F}"/>
              </a:ext>
            </a:extLst>
          </p:cNvPr>
          <p:cNvSpPr/>
          <p:nvPr/>
        </p:nvSpPr>
        <p:spPr>
          <a:xfrm>
            <a:off x="7051458" y="560444"/>
            <a:ext cx="4343400" cy="12370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Introduction des conséquences du risque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36EABF9F-5D60-7584-E336-D31D5B28FCA4}"/>
              </a:ext>
            </a:extLst>
          </p:cNvPr>
          <p:cNvCxnSpPr>
            <a:cxnSpLocks/>
            <a:endCxn id="35" idx="2"/>
          </p:cNvCxnSpPr>
          <p:nvPr/>
        </p:nvCxnSpPr>
        <p:spPr>
          <a:xfrm flipV="1">
            <a:off x="5495998" y="1178947"/>
            <a:ext cx="1555460" cy="27012"/>
          </a:xfrm>
          <a:prstGeom prst="straightConnector1">
            <a:avLst/>
          </a:prstGeom>
          <a:ln w="57150" cmpd="sng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9EE20831-BBEE-6E03-8BFA-7C92BE5BCA7F}"/>
              </a:ext>
            </a:extLst>
          </p:cNvPr>
          <p:cNvCxnSpPr>
            <a:cxnSpLocks/>
          </p:cNvCxnSpPr>
          <p:nvPr/>
        </p:nvCxnSpPr>
        <p:spPr>
          <a:xfrm>
            <a:off x="5495998" y="754038"/>
            <a:ext cx="0" cy="482059"/>
          </a:xfrm>
          <a:prstGeom prst="line">
            <a:avLst/>
          </a:prstGeom>
          <a:ln w="539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876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1CCB24-4E83-87E3-E96F-35BA04C60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128" y="573723"/>
            <a:ext cx="9144000" cy="688149"/>
          </a:xfrm>
        </p:spPr>
        <p:txBody>
          <a:bodyPr>
            <a:noAutofit/>
          </a:bodyPr>
          <a:lstStyle/>
          <a:p>
            <a:r>
              <a:rPr lang="fr-FR" sz="3200" dirty="0"/>
              <a:t>Analyse des RETEX par critères</a:t>
            </a:r>
            <a:br>
              <a:rPr lang="fr-FR" sz="3200" dirty="0"/>
            </a:br>
            <a:r>
              <a:rPr lang="fr-FR" sz="3200" b="1" dirty="0"/>
              <a:t>Milieu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FFE2BE8-FDB0-D5C6-289B-4905FED7A7ED}"/>
              </a:ext>
            </a:extLst>
          </p:cNvPr>
          <p:cNvSpPr/>
          <p:nvPr/>
        </p:nvSpPr>
        <p:spPr>
          <a:xfrm>
            <a:off x="3666744" y="3285744"/>
            <a:ext cx="2212848" cy="137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MATERIEL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BE6FE9A-D4EF-0EAB-43C3-EFB6118F61D9}"/>
              </a:ext>
            </a:extLst>
          </p:cNvPr>
          <p:cNvSpPr/>
          <p:nvPr/>
        </p:nvSpPr>
        <p:spPr>
          <a:xfrm>
            <a:off x="1204849" y="2575560"/>
            <a:ext cx="1783080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CASSE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5335C81-0A4A-9A2D-22EE-48ABEF3578AD}"/>
              </a:ext>
            </a:extLst>
          </p:cNvPr>
          <p:cNvSpPr/>
          <p:nvPr/>
        </p:nvSpPr>
        <p:spPr>
          <a:xfrm>
            <a:off x="4422648" y="1688592"/>
            <a:ext cx="2298192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CONDITION D’UTILISATION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E3B259-611E-D611-77F6-4D45BAC70B33}"/>
              </a:ext>
            </a:extLst>
          </p:cNvPr>
          <p:cNvSpPr/>
          <p:nvPr/>
        </p:nvSpPr>
        <p:spPr>
          <a:xfrm>
            <a:off x="1405128" y="4474464"/>
            <a:ext cx="1783080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OUBLI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8AC746E-BCC2-764F-049B-CD19700BB788}"/>
              </a:ext>
            </a:extLst>
          </p:cNvPr>
          <p:cNvSpPr/>
          <p:nvPr/>
        </p:nvSpPr>
        <p:spPr>
          <a:xfrm>
            <a:off x="4480560" y="5288280"/>
            <a:ext cx="2436876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Volontairement pas pris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9CF306B-2988-6ABC-F237-6A1E99C42299}"/>
              </a:ext>
            </a:extLst>
          </p:cNvPr>
          <p:cNvCxnSpPr>
            <a:cxnSpLocks/>
          </p:cNvCxnSpPr>
          <p:nvPr/>
        </p:nvCxnSpPr>
        <p:spPr>
          <a:xfrm flipV="1">
            <a:off x="5071618" y="2869692"/>
            <a:ext cx="369062" cy="55016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40BFF34-530A-DD23-1836-D61D93E6D01B}"/>
              </a:ext>
            </a:extLst>
          </p:cNvPr>
          <p:cNvCxnSpPr>
            <a:cxnSpLocks/>
          </p:cNvCxnSpPr>
          <p:nvPr/>
        </p:nvCxnSpPr>
        <p:spPr>
          <a:xfrm flipH="1" flipV="1">
            <a:off x="2990088" y="3246120"/>
            <a:ext cx="835596" cy="3474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E8660CE-BF45-770B-E1A5-DE9AA2CD7250}"/>
              </a:ext>
            </a:extLst>
          </p:cNvPr>
          <p:cNvCxnSpPr>
            <a:cxnSpLocks/>
          </p:cNvCxnSpPr>
          <p:nvPr/>
        </p:nvCxnSpPr>
        <p:spPr>
          <a:xfrm flipH="1">
            <a:off x="3188208" y="4322064"/>
            <a:ext cx="637476" cy="5760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48CEBF4-BCF2-B376-22F4-7F2B272D5E90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5266944" y="4610100"/>
            <a:ext cx="432054" cy="67818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3CE03399-03E1-5E8D-D949-8C3037F110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520315"/>
              </p:ext>
            </p:extLst>
          </p:nvPr>
        </p:nvGraphicFramePr>
        <p:xfrm>
          <a:off x="7484491" y="1203960"/>
          <a:ext cx="42100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ZoneTexte 23">
            <a:extLst>
              <a:ext uri="{FF2B5EF4-FFF2-40B4-BE49-F238E27FC236}">
                <a16:creationId xmlns:a16="http://schemas.microsoft.com/office/drawing/2014/main" id="{C66FA1A0-207A-38BF-BDF5-FB744AB5D5F8}"/>
              </a:ext>
            </a:extLst>
          </p:cNvPr>
          <p:cNvSpPr txBox="1"/>
          <p:nvPr/>
        </p:nvSpPr>
        <p:spPr>
          <a:xfrm>
            <a:off x="6565931" y="4004548"/>
            <a:ext cx="130492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INCIDENT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39C1FB2-277D-7D84-F0E4-9418AADCC540}"/>
              </a:ext>
            </a:extLst>
          </p:cNvPr>
          <p:cNvSpPr txBox="1"/>
          <p:nvPr/>
        </p:nvSpPr>
        <p:spPr>
          <a:xfrm>
            <a:off x="8214026" y="4004548"/>
            <a:ext cx="130492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ACCIDENT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5DDAA84-78FF-1958-BAD0-50BB1F9A57B0}"/>
              </a:ext>
            </a:extLst>
          </p:cNvPr>
          <p:cNvSpPr txBox="1"/>
          <p:nvPr/>
        </p:nvSpPr>
        <p:spPr>
          <a:xfrm>
            <a:off x="9681146" y="3998898"/>
            <a:ext cx="130492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APPEL DES SECOURS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3F1471F-2187-141F-F0F1-2E461A561FDA}"/>
              </a:ext>
            </a:extLst>
          </p:cNvPr>
          <p:cNvSpPr txBox="1"/>
          <p:nvPr/>
        </p:nvSpPr>
        <p:spPr>
          <a:xfrm>
            <a:off x="10218166" y="4764524"/>
            <a:ext cx="169760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RENONCEMENT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F736044-7768-068F-709A-D7A9885BACC0}"/>
              </a:ext>
            </a:extLst>
          </p:cNvPr>
          <p:cNvCxnSpPr>
            <a:stCxn id="24" idx="0"/>
          </p:cNvCxnSpPr>
          <p:nvPr/>
        </p:nvCxnSpPr>
        <p:spPr>
          <a:xfrm flipV="1">
            <a:off x="7218394" y="3285744"/>
            <a:ext cx="652462" cy="71880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DA8B17D-E8D8-FCD9-BDFB-26D7D3E3EA5B}"/>
              </a:ext>
            </a:extLst>
          </p:cNvPr>
          <p:cNvCxnSpPr>
            <a:cxnSpLocks/>
          </p:cNvCxnSpPr>
          <p:nvPr/>
        </p:nvCxnSpPr>
        <p:spPr>
          <a:xfrm flipV="1">
            <a:off x="8634507" y="3069598"/>
            <a:ext cx="215043" cy="9019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C036F22-F840-A771-EC7D-8010CC8BD476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9828244" y="3668593"/>
            <a:ext cx="505365" cy="33030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6B0FBE1D-6D38-78CC-3531-4ACC2516BF3C}"/>
              </a:ext>
            </a:extLst>
          </p:cNvPr>
          <p:cNvCxnSpPr>
            <a:cxnSpLocks/>
          </p:cNvCxnSpPr>
          <p:nvPr/>
        </p:nvCxnSpPr>
        <p:spPr>
          <a:xfrm flipH="1" flipV="1">
            <a:off x="10640678" y="3263847"/>
            <a:ext cx="879365" cy="15006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24E9D93D-C919-2E14-69A2-21DEA0164919}"/>
              </a:ext>
            </a:extLst>
          </p:cNvPr>
          <p:cNvSpPr/>
          <p:nvPr/>
        </p:nvSpPr>
        <p:spPr>
          <a:xfrm>
            <a:off x="10449497" y="1692203"/>
            <a:ext cx="767905" cy="70256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40421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075F0FA-13A0-7891-F9FF-D4C8E8DCA7A1}"/>
              </a:ext>
            </a:extLst>
          </p:cNvPr>
          <p:cNvSpPr txBox="1">
            <a:spLocks/>
          </p:cNvSpPr>
          <p:nvPr/>
        </p:nvSpPr>
        <p:spPr>
          <a:xfrm>
            <a:off x="2948178" y="583248"/>
            <a:ext cx="5548122" cy="688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/>
              <a:t>Analyse des RETEX par critères</a:t>
            </a:r>
            <a:br>
              <a:rPr lang="fr-FR" sz="3200" dirty="0"/>
            </a:br>
            <a:r>
              <a:rPr lang="fr-FR" sz="3200" b="1" dirty="0"/>
              <a:t>Milieu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7E71997-705E-4651-4D19-7D666C38B753}"/>
              </a:ext>
            </a:extLst>
          </p:cNvPr>
          <p:cNvSpPr/>
          <p:nvPr/>
        </p:nvSpPr>
        <p:spPr>
          <a:xfrm>
            <a:off x="3666744" y="3285744"/>
            <a:ext cx="2212848" cy="137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TERRAIN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2C2666F-D70B-3AE0-A69E-A683640A61EA}"/>
              </a:ext>
            </a:extLst>
          </p:cNvPr>
          <p:cNvSpPr/>
          <p:nvPr/>
        </p:nvSpPr>
        <p:spPr>
          <a:xfrm>
            <a:off x="1070229" y="2575560"/>
            <a:ext cx="1917700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PASSAGE TECHNIQUE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07963AE-D954-B5F2-7C73-2DD25A5AED26}"/>
              </a:ext>
            </a:extLst>
          </p:cNvPr>
          <p:cNvSpPr/>
          <p:nvPr/>
        </p:nvSpPr>
        <p:spPr>
          <a:xfrm>
            <a:off x="4422648" y="1688592"/>
            <a:ext cx="2298192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NATURE DU TERRAIN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5B9D17-4D09-311E-4EC2-52D45FD8FB0B}"/>
              </a:ext>
            </a:extLst>
          </p:cNvPr>
          <p:cNvSpPr/>
          <p:nvPr/>
        </p:nvSpPr>
        <p:spPr>
          <a:xfrm>
            <a:off x="1405128" y="4474464"/>
            <a:ext cx="1783080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ABSENCE DE CHEMIN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863A38F-273B-0E31-CFDD-E8328D64B830}"/>
              </a:ext>
            </a:extLst>
          </p:cNvPr>
          <p:cNvSpPr/>
          <p:nvPr/>
        </p:nvSpPr>
        <p:spPr>
          <a:xfrm>
            <a:off x="4480560" y="5288280"/>
            <a:ext cx="2436876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LA CONNAISSANCE DU LIEU OU NON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9A83D5F-AFA9-7E56-AF0B-23DEB6445BE3}"/>
              </a:ext>
            </a:extLst>
          </p:cNvPr>
          <p:cNvCxnSpPr>
            <a:cxnSpLocks/>
          </p:cNvCxnSpPr>
          <p:nvPr/>
        </p:nvCxnSpPr>
        <p:spPr>
          <a:xfrm flipV="1">
            <a:off x="5071618" y="2869692"/>
            <a:ext cx="369062" cy="55016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EF44F18-AC77-86F3-B126-83A54D1A07BE}"/>
              </a:ext>
            </a:extLst>
          </p:cNvPr>
          <p:cNvCxnSpPr>
            <a:cxnSpLocks/>
          </p:cNvCxnSpPr>
          <p:nvPr/>
        </p:nvCxnSpPr>
        <p:spPr>
          <a:xfrm flipH="1" flipV="1">
            <a:off x="2990088" y="3246120"/>
            <a:ext cx="835596" cy="3474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DB4BEA3-B0DC-905C-4988-ABD5E861492E}"/>
              </a:ext>
            </a:extLst>
          </p:cNvPr>
          <p:cNvCxnSpPr>
            <a:cxnSpLocks/>
          </p:cNvCxnSpPr>
          <p:nvPr/>
        </p:nvCxnSpPr>
        <p:spPr>
          <a:xfrm flipH="1">
            <a:off x="3188208" y="4322064"/>
            <a:ext cx="637476" cy="5760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44706C6-A451-1312-469A-9D51E29A41C9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266944" y="4610100"/>
            <a:ext cx="432054" cy="67818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B3B1225D-7E88-AF3C-E9CF-EEC16544E5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832748"/>
              </p:ext>
            </p:extLst>
          </p:nvPr>
        </p:nvGraphicFramePr>
        <p:xfrm>
          <a:off x="7432517" y="1271397"/>
          <a:ext cx="41814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7" name="Groupe 26">
            <a:extLst>
              <a:ext uri="{FF2B5EF4-FFF2-40B4-BE49-F238E27FC236}">
                <a16:creationId xmlns:a16="http://schemas.microsoft.com/office/drawing/2014/main" id="{C0BF07B3-2C54-1632-D4D4-464A00B45C48}"/>
              </a:ext>
            </a:extLst>
          </p:cNvPr>
          <p:cNvGrpSpPr/>
          <p:nvPr/>
        </p:nvGrpSpPr>
        <p:grpSpPr>
          <a:xfrm>
            <a:off x="6686614" y="3246120"/>
            <a:ext cx="5349844" cy="2064258"/>
            <a:chOff x="6565931" y="3069598"/>
            <a:chExt cx="5349844" cy="2064258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751DA56-28F5-947A-9A71-EE52FDE4D623}"/>
                </a:ext>
              </a:extLst>
            </p:cNvPr>
            <p:cNvSpPr txBox="1"/>
            <p:nvPr/>
          </p:nvSpPr>
          <p:spPr>
            <a:xfrm>
              <a:off x="6565931" y="4004548"/>
              <a:ext cx="1304925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INCIDENT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8B3D6C4-8DDC-A86B-970A-F45CC95CED45}"/>
                </a:ext>
              </a:extLst>
            </p:cNvPr>
            <p:cNvSpPr txBox="1"/>
            <p:nvPr/>
          </p:nvSpPr>
          <p:spPr>
            <a:xfrm>
              <a:off x="8214026" y="4004548"/>
              <a:ext cx="1304925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ACCIDENT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1240FAD-33DE-338D-9297-5B77939BF945}"/>
                </a:ext>
              </a:extLst>
            </p:cNvPr>
            <p:cNvSpPr txBox="1"/>
            <p:nvPr/>
          </p:nvSpPr>
          <p:spPr>
            <a:xfrm>
              <a:off x="9681146" y="3998898"/>
              <a:ext cx="1304925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APPEL DES SECOURS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92A5D7C-4941-C8B3-AF98-A122C8F419A3}"/>
                </a:ext>
              </a:extLst>
            </p:cNvPr>
            <p:cNvSpPr txBox="1"/>
            <p:nvPr/>
          </p:nvSpPr>
          <p:spPr>
            <a:xfrm>
              <a:off x="10218166" y="4764524"/>
              <a:ext cx="169760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RENONCEMENT</a:t>
              </a: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CE5D8B9D-D95D-072E-EE18-7279234A0B05}"/>
                </a:ext>
              </a:extLst>
            </p:cNvPr>
            <p:cNvCxnSpPr>
              <a:stCxn id="19" idx="0"/>
            </p:cNvCxnSpPr>
            <p:nvPr/>
          </p:nvCxnSpPr>
          <p:spPr>
            <a:xfrm flipV="1">
              <a:off x="7218394" y="3285744"/>
              <a:ext cx="652462" cy="71880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1E996CDE-A244-17A0-AFCA-DEEA91356D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4507" y="3069598"/>
              <a:ext cx="215043" cy="9019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B754C273-A60D-CE93-098E-6C60AD035E15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flipH="1" flipV="1">
              <a:off x="9828244" y="3668593"/>
              <a:ext cx="505365" cy="33030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BAFFD5EC-27BD-6CE8-36E2-3C01287F9B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40678" y="3263847"/>
              <a:ext cx="879365" cy="150067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Phylactère : pensées 27">
            <a:extLst>
              <a:ext uri="{FF2B5EF4-FFF2-40B4-BE49-F238E27FC236}">
                <a16:creationId xmlns:a16="http://schemas.microsoft.com/office/drawing/2014/main" id="{A3BE70C0-97A5-3846-8AB1-367E16D46B5B}"/>
              </a:ext>
            </a:extLst>
          </p:cNvPr>
          <p:cNvSpPr/>
          <p:nvPr/>
        </p:nvSpPr>
        <p:spPr>
          <a:xfrm>
            <a:off x="7847109" y="5628655"/>
            <a:ext cx="4045425" cy="1070229"/>
          </a:xfrm>
          <a:prstGeom prst="cloudCallout">
            <a:avLst>
              <a:gd name="adj1" fmla="val -72862"/>
              <a:gd name="adj2" fmla="val -3615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La connaissance d’un milieu ne diminue pas le risque!!!!!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7FA28B2-DD5A-4F24-8F2B-69119E4E4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82837">
            <a:off x="6911070" y="5785093"/>
            <a:ext cx="667490" cy="84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801655C-6F56-E0B7-8B76-F3D7379B975C}"/>
              </a:ext>
            </a:extLst>
          </p:cNvPr>
          <p:cNvGrpSpPr/>
          <p:nvPr/>
        </p:nvGrpSpPr>
        <p:grpSpPr>
          <a:xfrm>
            <a:off x="6686614" y="3246120"/>
            <a:ext cx="5349844" cy="2064258"/>
            <a:chOff x="6565931" y="3069598"/>
            <a:chExt cx="5349844" cy="206425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B619839-4AEC-6801-AE62-C8DB5FC95ADC}"/>
                </a:ext>
              </a:extLst>
            </p:cNvPr>
            <p:cNvSpPr txBox="1"/>
            <p:nvPr/>
          </p:nvSpPr>
          <p:spPr>
            <a:xfrm>
              <a:off x="6565931" y="4004548"/>
              <a:ext cx="1304925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INCIDENT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0482DDD-7853-FC5D-BEDB-B266E1599261}"/>
                </a:ext>
              </a:extLst>
            </p:cNvPr>
            <p:cNvSpPr txBox="1"/>
            <p:nvPr/>
          </p:nvSpPr>
          <p:spPr>
            <a:xfrm>
              <a:off x="8214026" y="4004548"/>
              <a:ext cx="1304925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ACCIDENT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2F07FF1-6EB3-565D-21BB-D2C137E72890}"/>
                </a:ext>
              </a:extLst>
            </p:cNvPr>
            <p:cNvSpPr txBox="1"/>
            <p:nvPr/>
          </p:nvSpPr>
          <p:spPr>
            <a:xfrm>
              <a:off x="9681146" y="3998898"/>
              <a:ext cx="1304925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APPEL DES SECOURS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94B82E0-0D38-4FA4-9863-9BA15F3E30EA}"/>
                </a:ext>
              </a:extLst>
            </p:cNvPr>
            <p:cNvSpPr txBox="1"/>
            <p:nvPr/>
          </p:nvSpPr>
          <p:spPr>
            <a:xfrm>
              <a:off x="10218166" y="4764524"/>
              <a:ext cx="169760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RENONCEMENT</a:t>
              </a: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191EF160-1398-6B96-FBF8-051496AA4367}"/>
                </a:ext>
              </a:extLst>
            </p:cNvPr>
            <p:cNvCxnSpPr>
              <a:stCxn id="5" idx="0"/>
            </p:cNvCxnSpPr>
            <p:nvPr/>
          </p:nvCxnSpPr>
          <p:spPr>
            <a:xfrm flipV="1">
              <a:off x="7218394" y="3285744"/>
              <a:ext cx="652462" cy="71880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75576475-CCAE-A110-16A8-4FD36B7BA2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4507" y="3069598"/>
              <a:ext cx="215043" cy="9019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5D77E46A-91B7-0018-D861-C47133AE2167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 flipV="1">
              <a:off x="9828244" y="3668593"/>
              <a:ext cx="505365" cy="33030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A65A31AF-82E8-714E-5FF4-D61664AC95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40678" y="3263847"/>
              <a:ext cx="879365" cy="150067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re 1">
            <a:extLst>
              <a:ext uri="{FF2B5EF4-FFF2-40B4-BE49-F238E27FC236}">
                <a16:creationId xmlns:a16="http://schemas.microsoft.com/office/drawing/2014/main" id="{076967C3-EA37-CF98-4574-1B94148A87F4}"/>
              </a:ext>
            </a:extLst>
          </p:cNvPr>
          <p:cNvSpPr txBox="1">
            <a:spLocks/>
          </p:cNvSpPr>
          <p:nvPr/>
        </p:nvSpPr>
        <p:spPr>
          <a:xfrm>
            <a:off x="2948178" y="583248"/>
            <a:ext cx="5548122" cy="688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/>
              <a:t>Analyse des RETEX par critères</a:t>
            </a:r>
            <a:br>
              <a:rPr lang="fr-FR" sz="3200" dirty="0"/>
            </a:br>
            <a:r>
              <a:rPr lang="fr-FR" sz="3200" b="1" dirty="0"/>
              <a:t>Condition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0C83C02-59D8-C268-01D3-788FC03E11A9}"/>
              </a:ext>
            </a:extLst>
          </p:cNvPr>
          <p:cNvSpPr/>
          <p:nvPr/>
        </p:nvSpPr>
        <p:spPr>
          <a:xfrm>
            <a:off x="3666744" y="3285744"/>
            <a:ext cx="2212848" cy="137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CONDITION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ADEC31C-5DDE-7751-538A-0E48F91AD88F}"/>
              </a:ext>
            </a:extLst>
          </p:cNvPr>
          <p:cNvSpPr/>
          <p:nvPr/>
        </p:nvSpPr>
        <p:spPr>
          <a:xfrm>
            <a:off x="1070229" y="2575560"/>
            <a:ext cx="1917700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PRATIQUE NOCTURNE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B58F28E-09F0-4FA6-3DB8-6789A8F43527}"/>
              </a:ext>
            </a:extLst>
          </p:cNvPr>
          <p:cNvSpPr/>
          <p:nvPr/>
        </p:nvSpPr>
        <p:spPr>
          <a:xfrm>
            <a:off x="4422648" y="1688592"/>
            <a:ext cx="2298192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EVOLUTION METEO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2AD2C89-A9DD-57E2-E125-F513DCC88F84}"/>
              </a:ext>
            </a:extLst>
          </p:cNvPr>
          <p:cNvSpPr/>
          <p:nvPr/>
        </p:nvSpPr>
        <p:spPr>
          <a:xfrm>
            <a:off x="1405128" y="4474464"/>
            <a:ext cx="1783080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MAUVAIS TIMING DE COURSE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3DB3EB0-C925-B61B-B2A5-279B2DC87124}"/>
              </a:ext>
            </a:extLst>
          </p:cNvPr>
          <p:cNvCxnSpPr>
            <a:cxnSpLocks/>
          </p:cNvCxnSpPr>
          <p:nvPr/>
        </p:nvCxnSpPr>
        <p:spPr>
          <a:xfrm flipV="1">
            <a:off x="5071618" y="2869692"/>
            <a:ext cx="369062" cy="55016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50426D0-8366-8D3A-D2A4-1806A9266936}"/>
              </a:ext>
            </a:extLst>
          </p:cNvPr>
          <p:cNvCxnSpPr>
            <a:cxnSpLocks/>
          </p:cNvCxnSpPr>
          <p:nvPr/>
        </p:nvCxnSpPr>
        <p:spPr>
          <a:xfrm flipH="1" flipV="1">
            <a:off x="2990088" y="3246120"/>
            <a:ext cx="835596" cy="3474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8C0CFF3-739D-1954-58BA-92F7A61C5EC4}"/>
              </a:ext>
            </a:extLst>
          </p:cNvPr>
          <p:cNvCxnSpPr>
            <a:cxnSpLocks/>
          </p:cNvCxnSpPr>
          <p:nvPr/>
        </p:nvCxnSpPr>
        <p:spPr>
          <a:xfrm flipH="1">
            <a:off x="3188208" y="4322064"/>
            <a:ext cx="637476" cy="5760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D06B8830-313F-C5CB-8789-D4AC283973A3}"/>
              </a:ext>
            </a:extLst>
          </p:cNvPr>
          <p:cNvSpPr txBox="1"/>
          <p:nvPr/>
        </p:nvSpPr>
        <p:spPr>
          <a:xfrm>
            <a:off x="3931920" y="5376672"/>
            <a:ext cx="3623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limite d’un classement: </a:t>
            </a:r>
          </a:p>
          <a:p>
            <a:r>
              <a:rPr lang="fr-FR" dirty="0"/>
              <a:t>Le manteau neigeux peut-être dans condition, plus que dans terrain….</a:t>
            </a:r>
          </a:p>
        </p:txBody>
      </p:sp>
      <p:graphicFrame>
        <p:nvGraphicFramePr>
          <p:cNvPr id="25" name="Graphique 24">
            <a:extLst>
              <a:ext uri="{FF2B5EF4-FFF2-40B4-BE49-F238E27FC236}">
                <a16:creationId xmlns:a16="http://schemas.microsoft.com/office/drawing/2014/main" id="{30195DF1-B4FD-4A84-996D-A95B39592F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950909"/>
              </p:ext>
            </p:extLst>
          </p:nvPr>
        </p:nvGraphicFramePr>
        <p:xfrm>
          <a:off x="7555484" y="1228344"/>
          <a:ext cx="4124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288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D79564D6-8209-824E-8B14-01102D1E6E60}"/>
              </a:ext>
            </a:extLst>
          </p:cNvPr>
          <p:cNvSpPr/>
          <p:nvPr/>
        </p:nvSpPr>
        <p:spPr>
          <a:xfrm>
            <a:off x="3666744" y="3285744"/>
            <a:ext cx="2212848" cy="137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FACTEUR HUMAIN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19BC4C1-E592-0764-2154-9C58C8D18601}"/>
              </a:ext>
            </a:extLst>
          </p:cNvPr>
          <p:cNvSpPr/>
          <p:nvPr/>
        </p:nvSpPr>
        <p:spPr>
          <a:xfrm>
            <a:off x="1072388" y="3161348"/>
            <a:ext cx="1917700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EFFET GROUPE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5E53FE0-A638-DC20-85FB-0A31556532EF}"/>
              </a:ext>
            </a:extLst>
          </p:cNvPr>
          <p:cNvSpPr/>
          <p:nvPr/>
        </p:nvSpPr>
        <p:spPr>
          <a:xfrm>
            <a:off x="2517648" y="1750124"/>
            <a:ext cx="2298192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CHOIX D’ETRE SEUL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D30976-EC7D-331A-4692-60DFFC908975}"/>
              </a:ext>
            </a:extLst>
          </p:cNvPr>
          <p:cNvSpPr/>
          <p:nvPr/>
        </p:nvSpPr>
        <p:spPr>
          <a:xfrm>
            <a:off x="1314132" y="4898136"/>
            <a:ext cx="2511552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CONDITION PSYCOLOGIQUE/MENTALE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FD95345-F9D2-7524-ACE4-B74BE6201AC2}"/>
              </a:ext>
            </a:extLst>
          </p:cNvPr>
          <p:cNvSpPr/>
          <p:nvPr/>
        </p:nvSpPr>
        <p:spPr>
          <a:xfrm>
            <a:off x="4480560" y="5288280"/>
            <a:ext cx="2436876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DECISION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F0DE388-A9A1-CE7B-4F96-E71E63E75F84}"/>
              </a:ext>
            </a:extLst>
          </p:cNvPr>
          <p:cNvCxnSpPr>
            <a:cxnSpLocks/>
          </p:cNvCxnSpPr>
          <p:nvPr/>
        </p:nvCxnSpPr>
        <p:spPr>
          <a:xfrm flipH="1" flipV="1">
            <a:off x="3825684" y="2920556"/>
            <a:ext cx="252921" cy="59055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8EC10AF-0043-7C18-BAB8-650E7F7C2A11}"/>
              </a:ext>
            </a:extLst>
          </p:cNvPr>
          <p:cNvCxnSpPr>
            <a:cxnSpLocks/>
            <a:endCxn id="6" idx="6"/>
          </p:cNvCxnSpPr>
          <p:nvPr/>
        </p:nvCxnSpPr>
        <p:spPr>
          <a:xfrm flipH="1" flipV="1">
            <a:off x="2990088" y="3746564"/>
            <a:ext cx="676656" cy="14392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FD1805E-5ABB-F60E-FB38-D675214E7EA4}"/>
              </a:ext>
            </a:extLst>
          </p:cNvPr>
          <p:cNvCxnSpPr>
            <a:cxnSpLocks/>
          </p:cNvCxnSpPr>
          <p:nvPr/>
        </p:nvCxnSpPr>
        <p:spPr>
          <a:xfrm flipH="1">
            <a:off x="3099816" y="4322064"/>
            <a:ext cx="725868" cy="5760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79F0BBF-64DA-1009-2AE9-29DA52F22641}"/>
              </a:ext>
            </a:extLst>
          </p:cNvPr>
          <p:cNvCxnSpPr>
            <a:cxnSpLocks/>
          </p:cNvCxnSpPr>
          <p:nvPr/>
        </p:nvCxnSpPr>
        <p:spPr>
          <a:xfrm>
            <a:off x="5067236" y="4623054"/>
            <a:ext cx="432054" cy="67818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562D8AE0-82E6-4CA1-F09F-5BE50E086052}"/>
              </a:ext>
            </a:extLst>
          </p:cNvPr>
          <p:cNvSpPr/>
          <p:nvPr/>
        </p:nvSpPr>
        <p:spPr>
          <a:xfrm>
            <a:off x="4914201" y="2047495"/>
            <a:ext cx="2422970" cy="11704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CONNAISSANCE TECHNIQUE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BE0D276-254F-0709-E788-1455605DEDA4}"/>
              </a:ext>
            </a:extLst>
          </p:cNvPr>
          <p:cNvCxnSpPr>
            <a:cxnSpLocks/>
          </p:cNvCxnSpPr>
          <p:nvPr/>
        </p:nvCxnSpPr>
        <p:spPr>
          <a:xfrm flipV="1">
            <a:off x="5326158" y="3215831"/>
            <a:ext cx="396081" cy="23106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2C345D9-B579-B376-0E2E-8281CF6736E7}"/>
              </a:ext>
            </a:extLst>
          </p:cNvPr>
          <p:cNvGrpSpPr/>
          <p:nvPr/>
        </p:nvGrpSpPr>
        <p:grpSpPr>
          <a:xfrm>
            <a:off x="6740842" y="3806762"/>
            <a:ext cx="5349844" cy="2064258"/>
            <a:chOff x="6565931" y="3069598"/>
            <a:chExt cx="5349844" cy="2064258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7FFD188-1211-D117-9BCF-C80C8B7D4B03}"/>
                </a:ext>
              </a:extLst>
            </p:cNvPr>
            <p:cNvSpPr txBox="1"/>
            <p:nvPr/>
          </p:nvSpPr>
          <p:spPr>
            <a:xfrm>
              <a:off x="6565931" y="4004548"/>
              <a:ext cx="1304925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INCIDENT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B2FC213-38EA-DE31-B525-4E3F3D454871}"/>
                </a:ext>
              </a:extLst>
            </p:cNvPr>
            <p:cNvSpPr txBox="1"/>
            <p:nvPr/>
          </p:nvSpPr>
          <p:spPr>
            <a:xfrm>
              <a:off x="8214026" y="4004548"/>
              <a:ext cx="1304925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ACCIDENT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FD67C0E-BE73-385C-111D-90BC492082A5}"/>
                </a:ext>
              </a:extLst>
            </p:cNvPr>
            <p:cNvSpPr txBox="1"/>
            <p:nvPr/>
          </p:nvSpPr>
          <p:spPr>
            <a:xfrm>
              <a:off x="9681146" y="3998898"/>
              <a:ext cx="1304925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APPEL DES SECOURS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00A4804-8A87-B7D1-4CF0-658D506A597C}"/>
                </a:ext>
              </a:extLst>
            </p:cNvPr>
            <p:cNvSpPr txBox="1"/>
            <p:nvPr/>
          </p:nvSpPr>
          <p:spPr>
            <a:xfrm>
              <a:off x="10218166" y="4764524"/>
              <a:ext cx="169760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RENONCEMENT</a:t>
              </a:r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65CAEBB8-E9F9-7CC2-E433-D5DF92450D5A}"/>
                </a:ext>
              </a:extLst>
            </p:cNvPr>
            <p:cNvCxnSpPr>
              <a:stCxn id="22" idx="0"/>
            </p:cNvCxnSpPr>
            <p:nvPr/>
          </p:nvCxnSpPr>
          <p:spPr>
            <a:xfrm flipV="1">
              <a:off x="7218394" y="3285744"/>
              <a:ext cx="652462" cy="71880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68CAAD54-FFD0-7A87-347E-B182A72057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4507" y="3069598"/>
              <a:ext cx="215043" cy="9019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1FEC65C0-BF36-E0AF-5B1C-5BD5858DF6B4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H="1" flipV="1">
              <a:off x="9828244" y="3668593"/>
              <a:ext cx="505365" cy="33030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796B5109-712B-2846-E79E-A125465E76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40678" y="3263847"/>
              <a:ext cx="879365" cy="150067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re 1">
            <a:extLst>
              <a:ext uri="{FF2B5EF4-FFF2-40B4-BE49-F238E27FC236}">
                <a16:creationId xmlns:a16="http://schemas.microsoft.com/office/drawing/2014/main" id="{6B105FD6-69B9-8050-6C4A-ADA1C24004E1}"/>
              </a:ext>
            </a:extLst>
          </p:cNvPr>
          <p:cNvSpPr txBox="1">
            <a:spLocks/>
          </p:cNvSpPr>
          <p:nvPr/>
        </p:nvSpPr>
        <p:spPr>
          <a:xfrm>
            <a:off x="2948178" y="583248"/>
            <a:ext cx="5548122" cy="688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/>
              <a:t>Analyse des RETEX par critères</a:t>
            </a:r>
            <a:br>
              <a:rPr lang="fr-FR" sz="3200" dirty="0"/>
            </a:br>
            <a:r>
              <a:rPr lang="fr-FR" sz="3200" b="1" dirty="0"/>
              <a:t>Facteur humain</a:t>
            </a:r>
          </a:p>
        </p:txBody>
      </p:sp>
      <p:graphicFrame>
        <p:nvGraphicFramePr>
          <p:cNvPr id="31" name="Graphique 30">
            <a:extLst>
              <a:ext uri="{FF2B5EF4-FFF2-40B4-BE49-F238E27FC236}">
                <a16:creationId xmlns:a16="http://schemas.microsoft.com/office/drawing/2014/main" id="{E655902B-2B86-4A63-B0C9-06E4D0880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2453246"/>
              </p:ext>
            </p:extLst>
          </p:nvPr>
        </p:nvGraphicFramePr>
        <p:xfrm>
          <a:off x="7719536" y="1900970"/>
          <a:ext cx="4124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Ellipse 31">
            <a:extLst>
              <a:ext uri="{FF2B5EF4-FFF2-40B4-BE49-F238E27FC236}">
                <a16:creationId xmlns:a16="http://schemas.microsoft.com/office/drawing/2014/main" id="{FD356F39-3678-A75B-ED45-7D522813AF52}"/>
              </a:ext>
            </a:extLst>
          </p:cNvPr>
          <p:cNvSpPr/>
          <p:nvPr/>
        </p:nvSpPr>
        <p:spPr>
          <a:xfrm>
            <a:off x="10508519" y="2440929"/>
            <a:ext cx="767905" cy="70256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449966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9F257D0-175F-37FE-9414-B47C2DD699A7}"/>
              </a:ext>
            </a:extLst>
          </p:cNvPr>
          <p:cNvSpPr txBox="1">
            <a:spLocks/>
          </p:cNvSpPr>
          <p:nvPr/>
        </p:nvSpPr>
        <p:spPr>
          <a:xfrm>
            <a:off x="2948178" y="583248"/>
            <a:ext cx="5548122" cy="688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/>
              <a:t>CONCLUSION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938B799-6D37-06C1-219D-1932D27B7586}"/>
              </a:ext>
            </a:extLst>
          </p:cNvPr>
          <p:cNvSpPr txBox="1">
            <a:spLocks/>
          </p:cNvSpPr>
          <p:nvPr/>
        </p:nvSpPr>
        <p:spPr>
          <a:xfrm>
            <a:off x="1631504" y="1484784"/>
            <a:ext cx="8712968" cy="688149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/>
              <a:t>Importance du facteur humain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B34B3C4-F39F-13CC-910E-47E5C9AAA5A4}"/>
              </a:ext>
            </a:extLst>
          </p:cNvPr>
          <p:cNvSpPr txBox="1">
            <a:spLocks/>
          </p:cNvSpPr>
          <p:nvPr/>
        </p:nvSpPr>
        <p:spPr>
          <a:xfrm>
            <a:off x="0" y="2780928"/>
            <a:ext cx="12192000" cy="3960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/>
              <a:t>Tout ce qu’on n’est pas arrivé à mettre en évidence dans le tableau:</a:t>
            </a:r>
          </a:p>
          <a:p>
            <a:pPr algn="ctr"/>
            <a:endParaRPr lang="fr-FR" sz="2800" b="1" dirty="0"/>
          </a:p>
          <a:p>
            <a:pPr algn="ctr"/>
            <a:r>
              <a:rPr lang="fr-FR" sz="2800" b="1" dirty="0"/>
              <a:t>- multiplication des facteurs qui pris séparément sont anodins</a:t>
            </a:r>
          </a:p>
          <a:p>
            <a:pPr algn="ctr"/>
            <a:r>
              <a:rPr lang="fr-FR" sz="2800" b="1" dirty="0"/>
              <a:t>- la notion de typologie des risques en fonction du niveau </a:t>
            </a:r>
          </a:p>
          <a:p>
            <a:pPr algn="ctr"/>
            <a:r>
              <a:rPr lang="fr-FR" sz="2800" b="1" dirty="0"/>
              <a:t>- </a:t>
            </a:r>
            <a:r>
              <a:rPr lang="fr-FR" sz="2800" b="1" dirty="0" err="1"/>
              <a:t>ect</a:t>
            </a:r>
            <a:endParaRPr lang="fr-FR" sz="2800" b="1" dirty="0"/>
          </a:p>
          <a:p>
            <a:pPr algn="ctr"/>
            <a:r>
              <a:rPr lang="fr-FR" sz="2800" b="1" dirty="0"/>
              <a:t> </a:t>
            </a:r>
          </a:p>
          <a:p>
            <a:pPr algn="ctr"/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857176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204865"/>
            <a:ext cx="10515600" cy="2448271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Au Tour d’Anaïs</a:t>
            </a:r>
          </a:p>
        </p:txBody>
      </p:sp>
    </p:spTree>
    <p:extLst>
      <p:ext uri="{BB962C8B-B14F-4D97-AF65-F5344CB8AC3E}">
        <p14:creationId xmlns:p14="http://schemas.microsoft.com/office/powerpoint/2010/main" val="107097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 amt="25000"/>
          </a:blip>
          <a:srcRect l="-1" t="-5778" r="7030" b="5778"/>
          <a:stretch/>
        </p:blipFill>
        <p:spPr>
          <a:xfrm>
            <a:off x="1" y="612843"/>
            <a:ext cx="12192000" cy="6234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 b="818"/>
          <a:stretch/>
        </p:blipFill>
        <p:spPr>
          <a:xfrm rot="-5400000">
            <a:off x="2099072" y="153013"/>
            <a:ext cx="4110612" cy="7325047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97" name="Google Shape;97;p2"/>
          <p:cNvSpPr/>
          <p:nvPr/>
        </p:nvSpPr>
        <p:spPr>
          <a:xfrm rot="-382855">
            <a:off x="8390578" y="1514309"/>
            <a:ext cx="3389867" cy="5078313"/>
          </a:xfrm>
          <a:custGeom>
            <a:avLst/>
            <a:gdLst/>
            <a:ahLst/>
            <a:cxnLst/>
            <a:rect l="l" t="t" r="r" b="b"/>
            <a:pathLst>
              <a:path w="3389867" h="5078313" extrusionOk="0">
                <a:moveTo>
                  <a:pt x="0" y="0"/>
                </a:moveTo>
                <a:cubicBezTo>
                  <a:pt x="1616774" y="-109404"/>
                  <a:pt x="2149736" y="-69256"/>
                  <a:pt x="3389867" y="0"/>
                </a:cubicBezTo>
                <a:cubicBezTo>
                  <a:pt x="3373172" y="1176021"/>
                  <a:pt x="3467296" y="3149678"/>
                  <a:pt x="3389867" y="5078313"/>
                </a:cubicBezTo>
                <a:cubicBezTo>
                  <a:pt x="2934682" y="5129233"/>
                  <a:pt x="1377192" y="5003623"/>
                  <a:pt x="0" y="5078313"/>
                </a:cubicBezTo>
                <a:cubicBezTo>
                  <a:pt x="127317" y="4011177"/>
                  <a:pt x="-72729" y="561088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PREREQUIS: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-Participer au moins à une des deux réunions retours d’expérience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-Valider un dénivelé de 700m sur une collective CAF (ski ou pédestre)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-Etre présent sur deux sessions manip en salle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melight"/>
              <a:buChar char="-"/>
            </a:pPr>
            <a:r>
              <a:rPr lang="fr-FR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S’engager sur une restitution du projet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melight"/>
              <a:buChar char="-"/>
            </a:pPr>
            <a:r>
              <a:rPr lang="fr-FR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Participation 25 euros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 rot="-345490">
            <a:off x="526065" y="517142"/>
            <a:ext cx="785915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Réflexion autour d’une pratique: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 la course d’arête</a:t>
            </a:r>
            <a:endParaRPr/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64400" y="4749765"/>
            <a:ext cx="36000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7232904" y="850392"/>
            <a:ext cx="2348579" cy="705558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1483" y="269366"/>
            <a:ext cx="2191056" cy="943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1" y="-3"/>
            <a:ext cx="121919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914400" y="54868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5000" b="1" dirty="0">
                <a:solidFill>
                  <a:srgbClr val="0000FF"/>
                </a:solidFill>
                <a:latin typeface="Ink Free" pitchFamily="66" charset="0"/>
                <a:ea typeface="Caveat"/>
                <a:cs typeface="Caveat"/>
                <a:sym typeface="Caveat"/>
              </a:rPr>
              <a:t>Sorties de préparation en groupe</a:t>
            </a:r>
            <a:endParaRPr sz="5000" b="1" dirty="0">
              <a:solidFill>
                <a:srgbClr val="0000FF"/>
              </a:solidFill>
              <a:latin typeface="Ink Free" pitchFamily="66" charset="0"/>
              <a:ea typeface="Caveat"/>
              <a:cs typeface="Caveat"/>
              <a:sym typeface="Caveat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828800" y="4913425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fr-FR" b="1" dirty="0">
                <a:latin typeface="Ink Free" pitchFamily="66" charset="0"/>
                <a:ea typeface="Caveat"/>
                <a:cs typeface="Caveat"/>
                <a:sym typeface="Caveat"/>
              </a:rPr>
              <a:t>Sorties escalade, via </a:t>
            </a:r>
            <a:r>
              <a:rPr lang="fr-FR" b="1" dirty="0" err="1">
                <a:latin typeface="Ink Free" pitchFamily="66" charset="0"/>
                <a:ea typeface="Caveat"/>
                <a:cs typeface="Caveat"/>
                <a:sym typeface="Caveat"/>
              </a:rPr>
              <a:t>ferrata</a:t>
            </a:r>
            <a:r>
              <a:rPr lang="fr-FR" b="1" dirty="0">
                <a:latin typeface="Ink Free" pitchFamily="66" charset="0"/>
                <a:ea typeface="Caveat"/>
                <a:cs typeface="Caveat"/>
                <a:sym typeface="Caveat"/>
              </a:rPr>
              <a:t>, randonnée, arête rocheuse</a:t>
            </a:r>
            <a:r>
              <a:rPr lang="fr-FR" b="1" dirty="0">
                <a:latin typeface="Ink Free" pitchFamily="66" charset="0"/>
              </a:rPr>
              <a:t> </a:t>
            </a:r>
            <a:endParaRPr b="1" dirty="0">
              <a:latin typeface="Ink Fre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080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 descr="C:\Users\BaptP\Downloads\IMG_20240702_214620.jpg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9109" y="3583990"/>
            <a:ext cx="4552882" cy="322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 descr="C:\Users\BaptP\Downloads\image1(3)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576982" y="2308060"/>
            <a:ext cx="5355887" cy="37093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7;p3"/>
          <p:cNvSpPr>
            <a:spLocks noGrp="1"/>
          </p:cNvSpPr>
          <p:nvPr>
            <p:ph type="title"/>
          </p:nvPr>
        </p:nvSpPr>
        <p:spPr>
          <a:xfrm rot="873245">
            <a:off x="8717109" y="557201"/>
            <a:ext cx="3050179" cy="964636"/>
          </a:xfrm>
          <a:prstGeom prst="wave">
            <a:avLst>
              <a:gd name="adj1" fmla="val 12500"/>
              <a:gd name="adj2" fmla="val 186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85000"/>
              </a:srgbClr>
            </a:outerShdw>
            <a:reflection stA="0"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2400" dirty="0">
                <a:solidFill>
                  <a:srgbClr val="CC0000"/>
                </a:solidFill>
                <a:latin typeface="Ink Free" pitchFamily="66" charset="0"/>
                <a:ea typeface="Caveat"/>
                <a:cs typeface="Caveat"/>
                <a:sym typeface="Caveat"/>
              </a:rPr>
              <a:t>But des sorties</a:t>
            </a:r>
            <a:endParaRPr sz="2400" dirty="0">
              <a:solidFill>
                <a:srgbClr val="CC0000"/>
              </a:solidFill>
              <a:latin typeface="Ink Free" pitchFamily="66" charset="0"/>
              <a:ea typeface="Caveat"/>
              <a:cs typeface="Caveat"/>
              <a:sym typeface="Cavea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5682" y="371272"/>
            <a:ext cx="59119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304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100"/>
              <a:buFont typeface="Amatic SC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Rencontre &amp; partage</a:t>
            </a:r>
          </a:p>
          <a:p>
            <a:pPr marL="285750" marR="0" lvl="0" indent="-304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100"/>
              <a:buFont typeface="Amatic SC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Confiance</a:t>
            </a:r>
          </a:p>
          <a:p>
            <a:pPr marL="285750" marR="0" lvl="0" indent="-304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100"/>
              <a:buFont typeface="Amatic SC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Sécurité</a:t>
            </a:r>
          </a:p>
          <a:p>
            <a:pPr marL="285750" marR="0" lvl="0" indent="-304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100"/>
              <a:buFont typeface="Amatic SC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Connaissance milieu montagne/grimpe</a:t>
            </a:r>
          </a:p>
          <a:p>
            <a:pPr marL="285750" marR="0" lvl="0" indent="-304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100"/>
              <a:buFont typeface="Amatic SC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Condition physique</a:t>
            </a:r>
          </a:p>
        </p:txBody>
      </p:sp>
      <p:pic>
        <p:nvPicPr>
          <p:cNvPr id="7" name="Google Shape;99;p3"/>
          <p:cNvPicPr preferRelativeResize="0"/>
          <p:nvPr/>
        </p:nvPicPr>
        <p:blipFill rotWithShape="1">
          <a:blip r:embed="rId6">
            <a:alphaModFix/>
          </a:blip>
          <a:srcRect t="21022" b="6785"/>
          <a:stretch/>
        </p:blipFill>
        <p:spPr>
          <a:xfrm>
            <a:off x="335360" y="2575878"/>
            <a:ext cx="2291182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995284"/>
            <a:ext cx="2766123" cy="584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46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199759" y="612476"/>
            <a:ext cx="7736543" cy="227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r>
              <a:rPr lang="fr-FR" sz="2700" dirty="0">
                <a:latin typeface="Ink Free" pitchFamily="66" charset="0"/>
                <a:ea typeface="Amatic SC"/>
                <a:cs typeface="Amatic SC"/>
                <a:sym typeface="Amatic SC"/>
              </a:rPr>
              <a:t>- Grimpe en tête </a:t>
            </a:r>
            <a:br>
              <a:rPr lang="fr-FR" sz="2700" dirty="0">
                <a:latin typeface="Ink Free" pitchFamily="66" charset="0"/>
                <a:ea typeface="Amatic SC"/>
                <a:cs typeface="Amatic SC"/>
                <a:sym typeface="Amatic SC"/>
              </a:rPr>
            </a:br>
            <a:r>
              <a:rPr lang="fr-FR" sz="2700" dirty="0">
                <a:latin typeface="Ink Free" pitchFamily="66" charset="0"/>
                <a:ea typeface="Amatic SC"/>
                <a:cs typeface="Amatic SC"/>
                <a:sym typeface="Amatic SC"/>
              </a:rPr>
              <a:t>- Assurage du second</a:t>
            </a:r>
            <a:br>
              <a:rPr lang="fr-FR" sz="2700" dirty="0">
                <a:latin typeface="Ink Free" pitchFamily="66" charset="0"/>
                <a:ea typeface="Amatic SC"/>
                <a:cs typeface="Amatic SC"/>
                <a:sym typeface="Amatic SC"/>
              </a:rPr>
            </a:br>
            <a:r>
              <a:rPr lang="fr-FR" sz="2700" dirty="0">
                <a:latin typeface="Ink Free" pitchFamily="66" charset="0"/>
                <a:ea typeface="Amatic SC"/>
                <a:cs typeface="Amatic SC"/>
                <a:sym typeface="Amatic SC"/>
              </a:rPr>
              <a:t>- Apprentissage nœuds &amp; autres techniques </a:t>
            </a:r>
            <a:br>
              <a:rPr lang="fr-FR" sz="2700" dirty="0">
                <a:latin typeface="Ink Free" pitchFamily="66" charset="0"/>
                <a:ea typeface="Amatic SC"/>
                <a:cs typeface="Amatic SC"/>
                <a:sym typeface="Amatic SC"/>
              </a:rPr>
            </a:br>
            <a:r>
              <a:rPr lang="fr-FR" sz="2700" dirty="0">
                <a:latin typeface="Ink Free" pitchFamily="66" charset="0"/>
                <a:ea typeface="Amatic SC"/>
                <a:cs typeface="Amatic SC"/>
                <a:sym typeface="Amatic SC"/>
              </a:rPr>
              <a:t>- Sorties cohésion</a:t>
            </a:r>
            <a:br>
              <a:rPr lang="fr-FR" sz="2700" dirty="0">
                <a:latin typeface="Ink Free" pitchFamily="66" charset="0"/>
                <a:ea typeface="Amatic SC"/>
                <a:cs typeface="Amatic SC"/>
                <a:sym typeface="Amatic SC"/>
              </a:rPr>
            </a:br>
            <a:r>
              <a:rPr lang="fr-FR" sz="2700" dirty="0">
                <a:latin typeface="Ink Free" pitchFamily="66" charset="0"/>
                <a:ea typeface="Amatic SC"/>
                <a:cs typeface="Amatic SC"/>
                <a:sym typeface="Amatic SC"/>
              </a:rPr>
              <a:t>- Course d’arête en autonomie</a:t>
            </a:r>
            <a:br>
              <a:rPr lang="fr-FR" sz="2800" dirty="0">
                <a:latin typeface="Amatic SC"/>
                <a:ea typeface="Amatic SC"/>
                <a:cs typeface="Amatic SC"/>
                <a:sym typeface="Amatic SC"/>
              </a:rPr>
            </a:br>
            <a:endParaRPr sz="2800" dirty="0">
              <a:solidFill>
                <a:srgbClr val="6AA84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3" name="Google Shape;113;p4" descr="C:\Users\BaptP\Downloads\image2(2)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20336" y="942607"/>
            <a:ext cx="2867433" cy="543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 descr="C:\Users\BaptP\Downloads\image0(3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376" y="2996952"/>
            <a:ext cx="4752528" cy="338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8;p3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603" r="70225"/>
                    </a14:imgEffect>
                  </a14:imgLayer>
                </a14:imgProps>
              </a:ext>
            </a:extLst>
          </a:blip>
          <a:srcRect l="25650" r="24822"/>
          <a:stretch/>
        </p:blipFill>
        <p:spPr>
          <a:xfrm>
            <a:off x="5159896" y="4043570"/>
            <a:ext cx="1657032" cy="23377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7;p3"/>
          <p:cNvSpPr txBox="1">
            <a:spLocks/>
          </p:cNvSpPr>
          <p:nvPr/>
        </p:nvSpPr>
        <p:spPr>
          <a:xfrm rot="781601">
            <a:off x="9015284" y="334445"/>
            <a:ext cx="2917647" cy="1015114"/>
          </a:xfrm>
          <a:prstGeom prst="wave">
            <a:avLst>
              <a:gd name="adj1" fmla="val 12500"/>
              <a:gd name="adj2" fmla="val 186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85000"/>
              </a:srgbClr>
            </a:outerShdw>
            <a:reflection stA="0"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Ink Free" pitchFamily="66" charset="0"/>
                <a:ea typeface="Caveat"/>
                <a:cs typeface="Caveat"/>
                <a:sym typeface="Caveat"/>
              </a:rPr>
              <a:t>Actions mises en place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2724" y="2523965"/>
            <a:ext cx="5236663" cy="24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2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7536"/>
              <a:buFont typeface="Calibri"/>
              <a:buNone/>
            </a:pPr>
            <a:r>
              <a:rPr lang="fr-FR" sz="4511" dirty="0">
                <a:solidFill>
                  <a:srgbClr val="4A86E8"/>
                </a:solidFill>
                <a:latin typeface="Ink Free" pitchFamily="66" charset="0"/>
                <a:ea typeface="Caveat"/>
                <a:cs typeface="Caveat"/>
                <a:sym typeface="Caveat"/>
              </a:rPr>
              <a:t>Sorties arête rocheuse (</a:t>
            </a:r>
            <a:r>
              <a:rPr lang="fr-FR" sz="4511" dirty="0" err="1">
                <a:solidFill>
                  <a:srgbClr val="4A86E8"/>
                </a:solidFill>
                <a:latin typeface="Ink Free" pitchFamily="66" charset="0"/>
                <a:ea typeface="Caveat"/>
                <a:cs typeface="Caveat"/>
                <a:sym typeface="Caveat"/>
              </a:rPr>
              <a:t>Balmette</a:t>
            </a:r>
            <a:r>
              <a:rPr lang="fr-FR" sz="4511" dirty="0">
                <a:solidFill>
                  <a:srgbClr val="4A86E8"/>
                </a:solidFill>
                <a:latin typeface="Ink Free" pitchFamily="66" charset="0"/>
                <a:ea typeface="Caveat"/>
                <a:cs typeface="Caveat"/>
                <a:sym typeface="Caveat"/>
              </a:rPr>
              <a:t>, Bouquetins)</a:t>
            </a:r>
            <a:endParaRPr sz="4511" dirty="0">
              <a:solidFill>
                <a:srgbClr val="4A86E8"/>
              </a:solidFill>
              <a:latin typeface="Ink Free" pitchFamily="66" charset="0"/>
              <a:ea typeface="Caveat"/>
              <a:cs typeface="Caveat"/>
              <a:sym typeface="Caveat"/>
            </a:endParaRPr>
          </a:p>
        </p:txBody>
      </p:sp>
      <p:pic>
        <p:nvPicPr>
          <p:cNvPr id="120" name="Google Shape;120;p6" descr="C:\Users\BaptP\Downloads\20240720_1044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52925" y="2518177"/>
            <a:ext cx="4522361" cy="386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834" y="1300826"/>
            <a:ext cx="3136854" cy="542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20336" y="3212976"/>
            <a:ext cx="2887634" cy="3514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25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B73A1CEA-38AC-04DA-D5B2-962A6E489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764" y="5591179"/>
            <a:ext cx="675955" cy="462982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948B782-851E-71E6-8DFC-B23A8E0D2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795" y="5728717"/>
            <a:ext cx="684388" cy="65088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F2C803D-F301-FF01-DC94-7743368E1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478" y="5429661"/>
            <a:ext cx="630729" cy="462982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22B0BD12-4051-D3CC-397D-E81829BFD88C}"/>
              </a:ext>
            </a:extLst>
          </p:cNvPr>
          <p:cNvSpPr txBox="1"/>
          <p:nvPr/>
        </p:nvSpPr>
        <p:spPr>
          <a:xfrm>
            <a:off x="3877782" y="2334013"/>
            <a:ext cx="1732447" cy="276983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Arête des bouquetins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BA333B6-69CE-FFCE-A4F6-0D901BDDB09B}"/>
              </a:ext>
            </a:extLst>
          </p:cNvPr>
          <p:cNvSpPr txBox="1"/>
          <p:nvPr/>
        </p:nvSpPr>
        <p:spPr>
          <a:xfrm>
            <a:off x="5094371" y="2703101"/>
            <a:ext cx="1524325" cy="276983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 du rasoir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AC3678D-3EA4-E754-77B3-5F06A7B3667D}"/>
              </a:ext>
            </a:extLst>
          </p:cNvPr>
          <p:cNvSpPr txBox="1"/>
          <p:nvPr/>
        </p:nvSpPr>
        <p:spPr>
          <a:xfrm>
            <a:off x="6220936" y="2183789"/>
            <a:ext cx="1524325" cy="276983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Pointe blanche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0F65A288-80C7-7E5F-2A27-92BB196D896D}"/>
              </a:ext>
            </a:extLst>
          </p:cNvPr>
          <p:cNvCxnSpPr/>
          <p:nvPr/>
        </p:nvCxnSpPr>
        <p:spPr>
          <a:xfrm>
            <a:off x="4643365" y="2611009"/>
            <a:ext cx="0" cy="4114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9A5D4876-DCD0-8FCB-B1E0-55ED9CAC2A84}"/>
              </a:ext>
            </a:extLst>
          </p:cNvPr>
          <p:cNvCxnSpPr/>
          <p:nvPr/>
        </p:nvCxnSpPr>
        <p:spPr>
          <a:xfrm>
            <a:off x="5538716" y="2991749"/>
            <a:ext cx="0" cy="4114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277D83C3-D1C1-B3E7-6B11-A934B364132F}"/>
              </a:ext>
            </a:extLst>
          </p:cNvPr>
          <p:cNvCxnSpPr>
            <a:cxnSpLocks/>
          </p:cNvCxnSpPr>
          <p:nvPr/>
        </p:nvCxnSpPr>
        <p:spPr>
          <a:xfrm>
            <a:off x="6776825" y="2497393"/>
            <a:ext cx="0" cy="205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7CF11C18-D408-8970-BB73-5FA4D00F46EB}"/>
              </a:ext>
            </a:extLst>
          </p:cNvPr>
          <p:cNvSpPr txBox="1"/>
          <p:nvPr/>
        </p:nvSpPr>
        <p:spPr>
          <a:xfrm>
            <a:off x="1157769" y="6241100"/>
            <a:ext cx="1732447" cy="276983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Camp de base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C0DD45E4-01B7-ECC3-02C4-2A6792312540}"/>
              </a:ext>
            </a:extLst>
          </p:cNvPr>
          <p:cNvCxnSpPr>
            <a:cxnSpLocks/>
          </p:cNvCxnSpPr>
          <p:nvPr/>
        </p:nvCxnSpPr>
        <p:spPr>
          <a:xfrm flipH="1">
            <a:off x="4313987" y="4123913"/>
            <a:ext cx="24480" cy="1352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A305BF03-1FCB-3F7D-A919-5B824FFF96D1}"/>
              </a:ext>
            </a:extLst>
          </p:cNvPr>
          <p:cNvSpPr txBox="1"/>
          <p:nvPr/>
        </p:nvSpPr>
        <p:spPr>
          <a:xfrm>
            <a:off x="4419955" y="4447114"/>
            <a:ext cx="1638308" cy="923314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300m/h 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Tps estimé 1h30-2h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FA356BA4-4955-5500-C929-01D9E4E1889E}"/>
              </a:ext>
            </a:extLst>
          </p:cNvPr>
          <p:cNvCxnSpPr>
            <a:cxnSpLocks/>
          </p:cNvCxnSpPr>
          <p:nvPr/>
        </p:nvCxnSpPr>
        <p:spPr>
          <a:xfrm flipH="1">
            <a:off x="4228657" y="3098285"/>
            <a:ext cx="852103" cy="49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B22C282E-979B-1AE7-4819-87896617292E}"/>
              </a:ext>
            </a:extLst>
          </p:cNvPr>
          <p:cNvSpPr txBox="1"/>
          <p:nvPr/>
        </p:nvSpPr>
        <p:spPr>
          <a:xfrm>
            <a:off x="4313988" y="2741594"/>
            <a:ext cx="701317" cy="369316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?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A24A0730-3B03-07D2-6276-E2DF30673D56}"/>
              </a:ext>
            </a:extLst>
          </p:cNvPr>
          <p:cNvSpPr txBox="1"/>
          <p:nvPr/>
        </p:nvSpPr>
        <p:spPr>
          <a:xfrm>
            <a:off x="676587" y="5291815"/>
            <a:ext cx="1638308" cy="369316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Départ 8h</a:t>
            </a: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EDF77E06-477B-390E-4668-9BBD551835C0}"/>
              </a:ext>
            </a:extLst>
          </p:cNvPr>
          <p:cNvGrpSpPr/>
          <p:nvPr/>
        </p:nvGrpSpPr>
        <p:grpSpPr>
          <a:xfrm>
            <a:off x="2240063" y="2770667"/>
            <a:ext cx="5550480" cy="2500918"/>
            <a:chOff x="2203632" y="2761488"/>
            <a:chExt cx="5550480" cy="2500917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08E98223-9F10-B85B-2F7F-13AC21081E3C}"/>
                </a:ext>
              </a:extLst>
            </p:cNvPr>
            <p:cNvGrpSpPr/>
            <p:nvPr/>
          </p:nvGrpSpPr>
          <p:grpSpPr>
            <a:xfrm>
              <a:off x="2203632" y="2761488"/>
              <a:ext cx="5550480" cy="2459592"/>
              <a:chOff x="630864" y="1601136"/>
              <a:chExt cx="9255960" cy="457992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A5E77A87-F604-54D0-780A-CF42D2770C71}"/>
                  </a:ext>
                </a:extLst>
              </p:cNvPr>
              <p:cNvGrpSpPr/>
              <p:nvPr/>
            </p:nvGrpSpPr>
            <p:grpSpPr>
              <a:xfrm>
                <a:off x="630864" y="1601136"/>
                <a:ext cx="9255960" cy="4579920"/>
                <a:chOff x="630864" y="1601136"/>
                <a:chExt cx="9255960" cy="4579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6" name="Encre 5">
                      <a:extLst>
                        <a:ext uri="{FF2B5EF4-FFF2-40B4-BE49-F238E27FC236}">
                          <a16:creationId xmlns:a16="http://schemas.microsoft.com/office/drawing/2014/main" id="{FF6C13F4-5766-7C81-59A9-BC52EB579A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0864" y="2351736"/>
                    <a:ext cx="5333760" cy="1891800"/>
                  </p14:xfrm>
                </p:contentPart>
              </mc:Choice>
              <mc:Fallback xmlns="">
                <p:pic>
                  <p:nvPicPr>
                    <p:cNvPr id="6" name="Encre 5">
                      <a:extLst>
                        <a:ext uri="{FF2B5EF4-FFF2-40B4-BE49-F238E27FC236}">
                          <a16:creationId xmlns:a16="http://schemas.microsoft.com/office/drawing/2014/main" id="{FF6C13F4-5766-7C81-59A9-BC52EB579A8B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615856" y="2334983"/>
                      <a:ext cx="5363175" cy="19246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7" name="Encre 6">
                      <a:extLst>
                        <a:ext uri="{FF2B5EF4-FFF2-40B4-BE49-F238E27FC236}">
                          <a16:creationId xmlns:a16="http://schemas.microsoft.com/office/drawing/2014/main" id="{A480BAE6-5033-8BF2-9D6B-D266BC0316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53864" y="1601136"/>
                    <a:ext cx="4578480" cy="2495520"/>
                  </p14:xfrm>
                </p:contentPart>
              </mc:Choice>
              <mc:Fallback xmlns="">
                <p:pic>
                  <p:nvPicPr>
                    <p:cNvPr id="7" name="Encre 6">
                      <a:extLst>
                        <a:ext uri="{FF2B5EF4-FFF2-40B4-BE49-F238E27FC236}">
                          <a16:creationId xmlns:a16="http://schemas.microsoft.com/office/drawing/2014/main" id="{A480BAE6-5033-8BF2-9D6B-D266BC0316BF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4639457" y="1584379"/>
                      <a:ext cx="4607895" cy="252836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8" name="Encre 7">
                      <a:extLst>
                        <a:ext uri="{FF2B5EF4-FFF2-40B4-BE49-F238E27FC236}">
                          <a16:creationId xmlns:a16="http://schemas.microsoft.com/office/drawing/2014/main" id="{DB81FEB6-B6A1-F633-2595-5C7473C96A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69024" y="2852856"/>
                    <a:ext cx="320400" cy="737280"/>
                  </p14:xfrm>
                </p:contentPart>
              </mc:Choice>
              <mc:Fallback xmlns="">
                <p:pic>
                  <p:nvPicPr>
                    <p:cNvPr id="8" name="Encre 7">
                      <a:extLst>
                        <a:ext uri="{FF2B5EF4-FFF2-40B4-BE49-F238E27FC236}">
                          <a16:creationId xmlns:a16="http://schemas.microsoft.com/office/drawing/2014/main" id="{DB81FEB6-B6A1-F633-2595-5C7473C96A4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4254024" y="2836115"/>
                      <a:ext cx="349800" cy="7700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9" name="Encre 8">
                      <a:extLst>
                        <a:ext uri="{FF2B5EF4-FFF2-40B4-BE49-F238E27FC236}">
                          <a16:creationId xmlns:a16="http://schemas.microsoft.com/office/drawing/2014/main" id="{0A0BD3F5-ED79-8211-3B8B-B335187D22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93744" y="2743056"/>
                    <a:ext cx="296280" cy="776160"/>
                  </p14:xfrm>
                </p:contentPart>
              </mc:Choice>
              <mc:Fallback xmlns="">
                <p:pic>
                  <p:nvPicPr>
                    <p:cNvPr id="9" name="Encre 8">
                      <a:extLst>
                        <a:ext uri="{FF2B5EF4-FFF2-40B4-BE49-F238E27FC236}">
                          <a16:creationId xmlns:a16="http://schemas.microsoft.com/office/drawing/2014/main" id="{0A0BD3F5-ED79-8211-3B8B-B335187D22BB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4578750" y="2726314"/>
                      <a:ext cx="325668" cy="8089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11" name="Encre 10">
                      <a:extLst>
                        <a:ext uri="{FF2B5EF4-FFF2-40B4-BE49-F238E27FC236}">
                          <a16:creationId xmlns:a16="http://schemas.microsoft.com/office/drawing/2014/main" id="{1D42905B-F63D-0C49-55F7-073A358097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65384" y="3630096"/>
                    <a:ext cx="2072880" cy="1436400"/>
                  </p14:xfrm>
                </p:contentPart>
              </mc:Choice>
              <mc:Fallback xmlns="">
                <p:pic>
                  <p:nvPicPr>
                    <p:cNvPr id="11" name="Encre 10">
                      <a:extLst>
                        <a:ext uri="{FF2B5EF4-FFF2-40B4-BE49-F238E27FC236}">
                          <a16:creationId xmlns:a16="http://schemas.microsoft.com/office/drawing/2014/main" id="{1D42905B-F63D-0C49-55F7-073A358097CB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850376" y="3613339"/>
                      <a:ext cx="2102295" cy="14692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12" name="Encre 11">
                      <a:extLst>
                        <a:ext uri="{FF2B5EF4-FFF2-40B4-BE49-F238E27FC236}">
                          <a16:creationId xmlns:a16="http://schemas.microsoft.com/office/drawing/2014/main" id="{773638FA-69E2-7B40-7426-805206FC4AB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30704" y="3300696"/>
                    <a:ext cx="160200" cy="399960"/>
                  </p14:xfrm>
                </p:contentPart>
              </mc:Choice>
              <mc:Fallback xmlns="">
                <p:pic>
                  <p:nvPicPr>
                    <p:cNvPr id="12" name="Encre 11">
                      <a:extLst>
                        <a:ext uri="{FF2B5EF4-FFF2-40B4-BE49-F238E27FC236}">
                          <a16:creationId xmlns:a16="http://schemas.microsoft.com/office/drawing/2014/main" id="{773638FA-69E2-7B40-7426-805206FC4ABE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4016304" y="3283947"/>
                      <a:ext cx="189600" cy="4327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13" name="Encre 12">
                      <a:extLst>
                        <a:ext uri="{FF2B5EF4-FFF2-40B4-BE49-F238E27FC236}">
                          <a16:creationId xmlns:a16="http://schemas.microsoft.com/office/drawing/2014/main" id="{E2AA284C-A585-44F1-D4AA-A8E7929EDB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12904" y="3465576"/>
                    <a:ext cx="175320" cy="368280"/>
                  </p14:xfrm>
                </p:contentPart>
              </mc:Choice>
              <mc:Fallback xmlns="">
                <p:pic>
                  <p:nvPicPr>
                    <p:cNvPr id="13" name="Encre 12">
                      <a:extLst>
                        <a:ext uri="{FF2B5EF4-FFF2-40B4-BE49-F238E27FC236}">
                          <a16:creationId xmlns:a16="http://schemas.microsoft.com/office/drawing/2014/main" id="{E2AA284C-A585-44F1-D4AA-A8E7929EDBE6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3797894" y="3448836"/>
                      <a:ext cx="204740" cy="40109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14" name="Encre 13">
                      <a:extLst>
                        <a:ext uri="{FF2B5EF4-FFF2-40B4-BE49-F238E27FC236}">
                          <a16:creationId xmlns:a16="http://schemas.microsoft.com/office/drawing/2014/main" id="{B08D35E4-BFBB-610A-D158-3420E96E10B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07264" y="2109096"/>
                    <a:ext cx="5479560" cy="2372040"/>
                  </p14:xfrm>
                </p:contentPart>
              </mc:Choice>
              <mc:Fallback xmlns="">
                <p:pic>
                  <p:nvPicPr>
                    <p:cNvPr id="14" name="Encre 13">
                      <a:extLst>
                        <a:ext uri="{FF2B5EF4-FFF2-40B4-BE49-F238E27FC236}">
                          <a16:creationId xmlns:a16="http://schemas.microsoft.com/office/drawing/2014/main" id="{B08D35E4-BFBB-610A-D158-3420E96E10BE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4392256" y="2092340"/>
                      <a:ext cx="5508975" cy="24048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15" name="Encre 14">
                      <a:extLst>
                        <a:ext uri="{FF2B5EF4-FFF2-40B4-BE49-F238E27FC236}">
                          <a16:creationId xmlns:a16="http://schemas.microsoft.com/office/drawing/2014/main" id="{B7B220D9-38D7-88EF-04BE-9EBDA044FA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85904" y="2258496"/>
                    <a:ext cx="935280" cy="762840"/>
                  </p14:xfrm>
                </p:contentPart>
              </mc:Choice>
              <mc:Fallback xmlns="">
                <p:pic>
                  <p:nvPicPr>
                    <p:cNvPr id="15" name="Encre 14">
                      <a:extLst>
                        <a:ext uri="{FF2B5EF4-FFF2-40B4-BE49-F238E27FC236}">
                          <a16:creationId xmlns:a16="http://schemas.microsoft.com/office/drawing/2014/main" id="{B7B220D9-38D7-88EF-04BE-9EBDA044FA4C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7371497" y="2241752"/>
                      <a:ext cx="964695" cy="7956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16" name="Encre 15">
                      <a:extLst>
                        <a:ext uri="{FF2B5EF4-FFF2-40B4-BE49-F238E27FC236}">
                          <a16:creationId xmlns:a16="http://schemas.microsoft.com/office/drawing/2014/main" id="{9D4F2670-CD61-36AB-E32C-854163B9AB0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30104" y="2029896"/>
                    <a:ext cx="927000" cy="666360"/>
                  </p14:xfrm>
                </p:contentPart>
              </mc:Choice>
              <mc:Fallback xmlns="">
                <p:pic>
                  <p:nvPicPr>
                    <p:cNvPr id="16" name="Encre 15">
                      <a:extLst>
                        <a:ext uri="{FF2B5EF4-FFF2-40B4-BE49-F238E27FC236}">
                          <a16:creationId xmlns:a16="http://schemas.microsoft.com/office/drawing/2014/main" id="{9D4F2670-CD61-36AB-E32C-854163B9AB0A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7315104" y="2013153"/>
                      <a:ext cx="956400" cy="6991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17" name="Encre 16">
                      <a:extLst>
                        <a:ext uri="{FF2B5EF4-FFF2-40B4-BE49-F238E27FC236}">
                          <a16:creationId xmlns:a16="http://schemas.microsoft.com/office/drawing/2014/main" id="{47941C77-C565-7B37-1140-D458B1638B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79424" y="3245976"/>
                    <a:ext cx="505440" cy="308880"/>
                  </p14:xfrm>
                </p:contentPart>
              </mc:Choice>
              <mc:Fallback xmlns="">
                <p:pic>
                  <p:nvPicPr>
                    <p:cNvPr id="17" name="Encre 16">
                      <a:extLst>
                        <a:ext uri="{FF2B5EF4-FFF2-40B4-BE49-F238E27FC236}">
                          <a16:creationId xmlns:a16="http://schemas.microsoft.com/office/drawing/2014/main" id="{47941C77-C565-7B37-1140-D458B1638BE0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664417" y="3229225"/>
                      <a:ext cx="534854" cy="3417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18" name="Encre 17">
                      <a:extLst>
                        <a:ext uri="{FF2B5EF4-FFF2-40B4-BE49-F238E27FC236}">
                          <a16:creationId xmlns:a16="http://schemas.microsoft.com/office/drawing/2014/main" id="{FF950071-2072-958B-65A7-C44D7531B0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11464" y="3127176"/>
                    <a:ext cx="436680" cy="215640"/>
                  </p14:xfrm>
                </p:contentPart>
              </mc:Choice>
              <mc:Fallback xmlns="">
                <p:pic>
                  <p:nvPicPr>
                    <p:cNvPr id="18" name="Encre 17">
                      <a:extLst>
                        <a:ext uri="{FF2B5EF4-FFF2-40B4-BE49-F238E27FC236}">
                          <a16:creationId xmlns:a16="http://schemas.microsoft.com/office/drawing/2014/main" id="{FF950071-2072-958B-65A7-C44D7531B0E8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4696468" y="3110434"/>
                      <a:ext cx="466072" cy="24845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19" name="Encre 18">
                      <a:extLst>
                        <a:ext uri="{FF2B5EF4-FFF2-40B4-BE49-F238E27FC236}">
                          <a16:creationId xmlns:a16="http://schemas.microsoft.com/office/drawing/2014/main" id="{70B2C604-4807-4471-FF11-BF6E149FC1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99304" y="2761056"/>
                    <a:ext cx="778680" cy="400680"/>
                  </p14:xfrm>
                </p:contentPart>
              </mc:Choice>
              <mc:Fallback xmlns="">
                <p:pic>
                  <p:nvPicPr>
                    <p:cNvPr id="19" name="Encre 18">
                      <a:extLst>
                        <a:ext uri="{FF2B5EF4-FFF2-40B4-BE49-F238E27FC236}">
                          <a16:creationId xmlns:a16="http://schemas.microsoft.com/office/drawing/2014/main" id="{70B2C604-4807-4471-FF11-BF6E149FC18A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4784906" y="2744305"/>
                      <a:ext cx="808075" cy="4335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20" name="Encre 19">
                      <a:extLst>
                        <a:ext uri="{FF2B5EF4-FFF2-40B4-BE49-F238E27FC236}">
                          <a16:creationId xmlns:a16="http://schemas.microsoft.com/office/drawing/2014/main" id="{436B77BE-6CB3-13AE-91B1-F963C08D4D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34864" y="4068936"/>
                    <a:ext cx="119880" cy="286920"/>
                  </p14:xfrm>
                </p:contentPart>
              </mc:Choice>
              <mc:Fallback xmlns="">
                <p:pic>
                  <p:nvPicPr>
                    <p:cNvPr id="20" name="Encre 19">
                      <a:extLst>
                        <a:ext uri="{FF2B5EF4-FFF2-40B4-BE49-F238E27FC236}">
                          <a16:creationId xmlns:a16="http://schemas.microsoft.com/office/drawing/2014/main" id="{436B77BE-6CB3-13AE-91B1-F963C08D4D39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2920478" y="4052216"/>
                      <a:ext cx="149251" cy="3196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21" name="Encre 20">
                      <a:extLst>
                        <a:ext uri="{FF2B5EF4-FFF2-40B4-BE49-F238E27FC236}">
                          <a16:creationId xmlns:a16="http://schemas.microsoft.com/office/drawing/2014/main" id="{FDD828A2-57DD-2DD9-84B1-69C2250030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46984" y="3849336"/>
                    <a:ext cx="175680" cy="464760"/>
                  </p14:xfrm>
                </p:contentPart>
              </mc:Choice>
              <mc:Fallback xmlns="">
                <p:pic>
                  <p:nvPicPr>
                    <p:cNvPr id="21" name="Encre 20">
                      <a:extLst>
                        <a:ext uri="{FF2B5EF4-FFF2-40B4-BE49-F238E27FC236}">
                          <a16:creationId xmlns:a16="http://schemas.microsoft.com/office/drawing/2014/main" id="{FDD828A2-57DD-2DD9-84B1-69C2250030A3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3231994" y="3832594"/>
                      <a:ext cx="205060" cy="4975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">
                  <p14:nvContentPartPr>
                    <p14:cNvPr id="28" name="Encre 27">
                      <a:extLst>
                        <a:ext uri="{FF2B5EF4-FFF2-40B4-BE49-F238E27FC236}">
                          <a16:creationId xmlns:a16="http://schemas.microsoft.com/office/drawing/2014/main" id="{F062D8BF-1D69-6BB6-F111-BD09A2A896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15064" y="2906136"/>
                    <a:ext cx="2899800" cy="3274920"/>
                  </p14:xfrm>
                </p:contentPart>
              </mc:Choice>
              <mc:Fallback xmlns="">
                <p:pic>
                  <p:nvPicPr>
                    <p:cNvPr id="28" name="Encre 27">
                      <a:extLst>
                        <a:ext uri="{FF2B5EF4-FFF2-40B4-BE49-F238E27FC236}">
                          <a16:creationId xmlns:a16="http://schemas.microsoft.com/office/drawing/2014/main" id="{F062D8BF-1D69-6BB6-F111-BD09A2A896F1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1085052" y="2873293"/>
                      <a:ext cx="2959225" cy="33412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">
                  <p14:nvContentPartPr>
                    <p14:cNvPr id="29" name="Encre 28">
                      <a:extLst>
                        <a:ext uri="{FF2B5EF4-FFF2-40B4-BE49-F238E27FC236}">
                          <a16:creationId xmlns:a16="http://schemas.microsoft.com/office/drawing/2014/main" id="{3182B1ED-85DE-980C-2108-EB129F7ABE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51744" y="2329056"/>
                    <a:ext cx="1117080" cy="341280"/>
                  </p14:xfrm>
                </p:contentPart>
              </mc:Choice>
              <mc:Fallback xmlns="">
                <p:pic>
                  <p:nvPicPr>
                    <p:cNvPr id="29" name="Encre 28">
                      <a:extLst>
                        <a:ext uri="{FF2B5EF4-FFF2-40B4-BE49-F238E27FC236}">
                          <a16:creationId xmlns:a16="http://schemas.microsoft.com/office/drawing/2014/main" id="{3182B1ED-85DE-980C-2108-EB129F7ABE87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4221731" y="2295597"/>
                      <a:ext cx="1176506" cy="40752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3" name="Encre 32">
                    <a:extLst>
                      <a:ext uri="{FF2B5EF4-FFF2-40B4-BE49-F238E27FC236}">
                        <a16:creationId xmlns:a16="http://schemas.microsoft.com/office/drawing/2014/main" id="{C8C9916E-0753-BA0D-C7C2-849FD7528688}"/>
                      </a:ext>
                    </a:extLst>
                  </p14:cNvPr>
                  <p14:cNvContentPartPr/>
                  <p14:nvPr/>
                </p14:nvContentPartPr>
                <p14:xfrm>
                  <a:off x="3783384" y="2605536"/>
                  <a:ext cx="1749240" cy="1188000"/>
                </p14:xfrm>
              </p:contentPart>
            </mc:Choice>
            <mc:Fallback xmlns="">
              <p:pic>
                <p:nvPicPr>
                  <p:cNvPr id="33" name="Encre 32">
                    <a:extLst>
                      <a:ext uri="{FF2B5EF4-FFF2-40B4-BE49-F238E27FC236}">
                        <a16:creationId xmlns:a16="http://schemas.microsoft.com/office/drawing/2014/main" id="{C8C9916E-0753-BA0D-C7C2-849FD7528688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3693341" y="2404521"/>
                    <a:ext cx="1928726" cy="15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4" name="Encre 33">
                    <a:extLst>
                      <a:ext uri="{FF2B5EF4-FFF2-40B4-BE49-F238E27FC236}">
                        <a16:creationId xmlns:a16="http://schemas.microsoft.com/office/drawing/2014/main" id="{0D9B0358-0C41-B0D4-745D-1D8B16813F14}"/>
                      </a:ext>
                    </a:extLst>
                  </p14:cNvPr>
                  <p14:cNvContentPartPr/>
                  <p14:nvPr/>
                </p14:nvContentPartPr>
                <p14:xfrm>
                  <a:off x="1809504" y="3310056"/>
                  <a:ext cx="1786680" cy="1656000"/>
                </p14:xfrm>
              </p:contentPart>
            </mc:Choice>
            <mc:Fallback xmlns="">
              <p:pic>
                <p:nvPicPr>
                  <p:cNvPr id="34" name="Encre 33">
                    <a:extLst>
                      <a:ext uri="{FF2B5EF4-FFF2-40B4-BE49-F238E27FC236}">
                        <a16:creationId xmlns:a16="http://schemas.microsoft.com/office/drawing/2014/main" id="{0D9B0358-0C41-B0D4-745D-1D8B16813F14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719480" y="3109004"/>
                    <a:ext cx="1966128" cy="20574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5" name="Encre 34">
                    <a:extLst>
                      <a:ext uri="{FF2B5EF4-FFF2-40B4-BE49-F238E27FC236}">
                        <a16:creationId xmlns:a16="http://schemas.microsoft.com/office/drawing/2014/main" id="{FF185D51-89A6-F2F6-5EB4-B75D5E2EABD5}"/>
                      </a:ext>
                    </a:extLst>
                  </p14:cNvPr>
                  <p14:cNvContentPartPr/>
                  <p14:nvPr/>
                </p14:nvContentPartPr>
                <p14:xfrm>
                  <a:off x="5065704" y="1724256"/>
                  <a:ext cx="3969000" cy="2363400"/>
                </p14:xfrm>
              </p:contentPart>
            </mc:Choice>
            <mc:Fallback xmlns="">
              <p:pic>
                <p:nvPicPr>
                  <p:cNvPr id="35" name="Encre 34">
                    <a:extLst>
                      <a:ext uri="{FF2B5EF4-FFF2-40B4-BE49-F238E27FC236}">
                        <a16:creationId xmlns:a16="http://schemas.microsoft.com/office/drawing/2014/main" id="{FF185D51-89A6-F2F6-5EB4-B75D5E2EABD5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4975650" y="1523173"/>
                    <a:ext cx="4148509" cy="276489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7" name="Encre 66">
                  <a:extLst>
                    <a:ext uri="{FF2B5EF4-FFF2-40B4-BE49-F238E27FC236}">
                      <a16:creationId xmlns:a16="http://schemas.microsoft.com/office/drawing/2014/main" id="{E2CECF19-D181-FC92-4E02-64F7EC997060}"/>
                    </a:ext>
                  </a:extLst>
                </p14:cNvPr>
                <p14:cNvContentPartPr/>
                <p14:nvPr/>
              </p14:nvContentPartPr>
              <p14:xfrm>
                <a:off x="2522760" y="3474645"/>
                <a:ext cx="2887560" cy="1787760"/>
              </p14:xfrm>
            </p:contentPart>
          </mc:Choice>
          <mc:Fallback xmlns="">
            <p:pic>
              <p:nvPicPr>
                <p:cNvPr id="67" name="Encre 66">
                  <a:extLst>
                    <a:ext uri="{FF2B5EF4-FFF2-40B4-BE49-F238E27FC236}">
                      <a16:creationId xmlns:a16="http://schemas.microsoft.com/office/drawing/2014/main" id="{E2CECF19-D181-FC92-4E02-64F7EC99706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504760" y="3456645"/>
                  <a:ext cx="2923200" cy="1823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A49492F-B847-F66D-D426-0E769224D5EE}"/>
              </a:ext>
            </a:extLst>
          </p:cNvPr>
          <p:cNvSpPr txBox="1"/>
          <p:nvPr/>
        </p:nvSpPr>
        <p:spPr>
          <a:xfrm>
            <a:off x="70529" y="18648"/>
            <a:ext cx="2423459" cy="677092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Participants: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Anais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/Baptiste/Didier/Alexandra/Claire/Yannick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25491D-6C0A-0A95-9C3C-77C8E88B2247}"/>
              </a:ext>
            </a:extLst>
          </p:cNvPr>
          <p:cNvSpPr txBox="1"/>
          <p:nvPr/>
        </p:nvSpPr>
        <p:spPr>
          <a:xfrm>
            <a:off x="70529" y="962678"/>
            <a:ext cx="2352635" cy="2585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préparation matos: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Technique:	         Général:</a:t>
            </a:r>
          </a:p>
          <a:p>
            <a:pPr marL="171423" marR="0" lvl="0" indent="-17142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cordes              -   eau 2L</a:t>
            </a:r>
          </a:p>
          <a:p>
            <a:pPr marL="171423" marR="0" lvl="0" indent="-17142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Baudrier              -  casquette   </a:t>
            </a:r>
          </a:p>
          <a:p>
            <a:pPr marL="171423" marR="0" lvl="0" indent="-17142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Sangles                -  crème solaire</a:t>
            </a:r>
          </a:p>
          <a:p>
            <a:pPr marL="171423" marR="0" lvl="0" indent="-17142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Cordelette           -  couteau</a:t>
            </a:r>
          </a:p>
          <a:p>
            <a:pPr marL="171423" marR="0" lvl="0" indent="-17142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Descendeur</a:t>
            </a:r>
          </a:p>
          <a:p>
            <a:pPr marL="171423" marR="0" lvl="0" indent="-17142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dégaines</a:t>
            </a:r>
          </a:p>
          <a:p>
            <a:pPr marL="171423" marR="0" lvl="0" indent="-17142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Longes</a:t>
            </a:r>
          </a:p>
          <a:p>
            <a:pPr marL="171423" marR="0" lvl="0" indent="-17142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Longes de via</a:t>
            </a:r>
          </a:p>
          <a:p>
            <a:pPr marL="171423" marR="0" lvl="0" indent="-17142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mousquetons</a:t>
            </a:r>
          </a:p>
          <a:p>
            <a:pPr marL="171423" marR="0" lvl="0" indent="-17142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chausson</a:t>
            </a:r>
          </a:p>
          <a:p>
            <a:pPr marL="171423" marR="0" lvl="0" indent="-17142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F49DAA-6DA8-A59B-2361-5A0588785ED1}"/>
              </a:ext>
            </a:extLst>
          </p:cNvPr>
          <p:cNvSpPr txBox="1"/>
          <p:nvPr/>
        </p:nvSpPr>
        <p:spPr>
          <a:xfrm>
            <a:off x="2663981" y="77052"/>
            <a:ext cx="5676263" cy="1477311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Choix du parcours: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 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montée par la via + Arête des bouquetins + descente col du rasoir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 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montée directe en rando + Arête des bouquetins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 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Plan B + poursuite à la pointe blanche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2A724D5-756F-75F2-151D-96CB4F1377BE}"/>
              </a:ext>
            </a:extLst>
          </p:cNvPr>
          <p:cNvSpPr txBox="1"/>
          <p:nvPr/>
        </p:nvSpPr>
        <p:spPr>
          <a:xfrm>
            <a:off x="25946" y="3931426"/>
            <a:ext cx="2377252" cy="124647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1) Montée, type rando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 de vigilance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arriver frais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Appréhension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1per limite physiquement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5C9D483-94F6-8ED2-05ED-515016690B0F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2403198" y="4554666"/>
            <a:ext cx="1013375" cy="710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057431F9-B61E-3B9C-CB70-351A125ED0B1}"/>
              </a:ext>
            </a:extLst>
          </p:cNvPr>
          <p:cNvSpPr txBox="1"/>
          <p:nvPr/>
        </p:nvSpPr>
        <p:spPr>
          <a:xfrm>
            <a:off x="7901991" y="1673963"/>
            <a:ext cx="4286367" cy="28633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2) Traversée encordée, info: balisage, </a:t>
            </a:r>
            <a:r>
              <a:rPr kumimoji="0" lang="fr-F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spits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dans certains passages, type de rocher: calcaire/peu d’info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 de vigilance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Si on s’engage, il faut sortir/pas de demi tour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Arriver à se sécuriser/s’entendre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Ne pas poser trop de matériel pour pas perdre trop de temps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Faire une bonne lecture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Appréhension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1per avec crainte du vide/gestion corde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1per: pas trouver le départ/1per: vent sur l’arête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CAC15F3-0DDA-E8E0-9688-B0C33E006F0E}"/>
              </a:ext>
            </a:extLst>
          </p:cNvPr>
          <p:cNvCxnSpPr>
            <a:cxnSpLocks/>
          </p:cNvCxnSpPr>
          <p:nvPr/>
        </p:nvCxnSpPr>
        <p:spPr>
          <a:xfrm flipH="1" flipV="1">
            <a:off x="5100861" y="3164593"/>
            <a:ext cx="2801131" cy="2950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FF0A6D7D-BB2A-DAF5-9C64-233EB1FB0520}"/>
              </a:ext>
            </a:extLst>
          </p:cNvPr>
          <p:cNvSpPr txBox="1"/>
          <p:nvPr/>
        </p:nvSpPr>
        <p:spPr>
          <a:xfrm>
            <a:off x="8499213" y="4893792"/>
            <a:ext cx="3439595" cy="10156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3) Descente délicate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 de vigilance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la chute/fatigue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Appréhension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2per limite en descente (faudra prendre le temps)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7460BFA7-EE90-FA87-8FF4-34C07B3FC26E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4912496" y="3672965"/>
            <a:ext cx="3586717" cy="17286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Image 57">
            <a:extLst>
              <a:ext uri="{FF2B5EF4-FFF2-40B4-BE49-F238E27FC236}">
                <a16:creationId xmlns:a16="http://schemas.microsoft.com/office/drawing/2014/main" id="{E0930B78-4C7C-BBBB-D4AA-86059110576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502109" y="2042185"/>
            <a:ext cx="639763" cy="662816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E8F43088-AD1D-265D-832A-FDA1B2D9AECF}"/>
              </a:ext>
            </a:extLst>
          </p:cNvPr>
          <p:cNvSpPr txBox="1"/>
          <p:nvPr/>
        </p:nvSpPr>
        <p:spPr>
          <a:xfrm>
            <a:off x="8409216" y="85514"/>
            <a:ext cx="3606869" cy="1477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Mise en application technique: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Utiliser: anneau de buste/anneau de main/demi-cab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Gestion d’une corde tendue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Et/ou faire comme on peut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F804439-BB45-205E-56C7-16DF7069A37C}"/>
              </a:ext>
            </a:extLst>
          </p:cNvPr>
          <p:cNvSpPr txBox="1"/>
          <p:nvPr/>
        </p:nvSpPr>
        <p:spPr>
          <a:xfrm>
            <a:off x="5382665" y="5155860"/>
            <a:ext cx="2352635" cy="12926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Récap: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Météo: ok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Matériel: ok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Orga: 3 cordées de 2</a:t>
            </a: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Motiv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 groupe: ok</a:t>
            </a:r>
          </a:p>
        </p:txBody>
      </p:sp>
      <p:pic>
        <p:nvPicPr>
          <p:cNvPr id="73" name="Graphique 72" descr="Avertissement avec un remplissage uni">
            <a:extLst>
              <a:ext uri="{FF2B5EF4-FFF2-40B4-BE49-F238E27FC236}">
                <a16:creationId xmlns:a16="http://schemas.microsoft.com/office/drawing/2014/main" id="{75474C32-7569-3406-3D70-C764C817D83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205477" y="6029083"/>
            <a:ext cx="746025" cy="751873"/>
          </a:xfrm>
          <a:prstGeom prst="rect">
            <a:avLst/>
          </a:prstGeom>
        </p:spPr>
      </p:pic>
      <p:sp>
        <p:nvSpPr>
          <p:cNvPr id="74" name="ZoneTexte 73">
            <a:extLst>
              <a:ext uri="{FF2B5EF4-FFF2-40B4-BE49-F238E27FC236}">
                <a16:creationId xmlns:a16="http://schemas.microsoft.com/office/drawing/2014/main" id="{264365EA-9FCF-B382-B978-E589DE1E8DC1}"/>
              </a:ext>
            </a:extLst>
          </p:cNvPr>
          <p:cNvSpPr txBox="1"/>
          <p:nvPr/>
        </p:nvSpPr>
        <p:spPr>
          <a:xfrm>
            <a:off x="8945184" y="6106929"/>
            <a:ext cx="2514601" cy="646315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 pas oublier: SE FAIRE PLAISIR</a:t>
            </a:r>
          </a:p>
        </p:txBody>
      </p:sp>
    </p:spTree>
    <p:extLst>
      <p:ext uri="{BB962C8B-B14F-4D97-AF65-F5344CB8AC3E}">
        <p14:creationId xmlns:p14="http://schemas.microsoft.com/office/powerpoint/2010/main" val="409203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/>
      <p:bldP spid="22" grpId="0" animBg="1"/>
      <p:bldP spid="25" grpId="0" animBg="1"/>
      <p:bldP spid="30" grpId="0" animBg="1"/>
      <p:bldP spid="62" grpId="0" animBg="1"/>
      <p:bldP spid="63" grpId="0" animBg="1"/>
      <p:bldP spid="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>
            <a:spLocks noGrp="1"/>
          </p:cNvSpPr>
          <p:nvPr>
            <p:ph type="title"/>
          </p:nvPr>
        </p:nvSpPr>
        <p:spPr>
          <a:xfrm>
            <a:off x="609600" y="147463"/>
            <a:ext cx="83667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4000" dirty="0" err="1">
                <a:latin typeface="Ink Free" pitchFamily="66" charset="0"/>
                <a:ea typeface="Caveat"/>
                <a:cs typeface="Caveat"/>
                <a:sym typeface="Caveat"/>
              </a:rPr>
              <a:t>Debrief</a:t>
            </a:r>
            <a:r>
              <a:rPr lang="fr-FR" sz="4000" dirty="0">
                <a:latin typeface="Ink Free" pitchFamily="66" charset="0"/>
                <a:ea typeface="Caveat"/>
                <a:cs typeface="Caveat"/>
                <a:sym typeface="Caveat"/>
              </a:rPr>
              <a:t> post marche d’approche</a:t>
            </a:r>
            <a:endParaRPr sz="4000" dirty="0">
              <a:latin typeface="Ink Free" pitchFamily="66" charset="0"/>
              <a:ea typeface="Caveat"/>
              <a:cs typeface="Caveat"/>
              <a:sym typeface="Caveat"/>
            </a:endParaRPr>
          </a:p>
        </p:txBody>
      </p:sp>
      <p:sp>
        <p:nvSpPr>
          <p:cNvPr id="134" name="Google Shape;134;p8"/>
          <p:cNvSpPr/>
          <p:nvPr/>
        </p:nvSpPr>
        <p:spPr>
          <a:xfrm rot="20778320">
            <a:off x="5629922" y="4559185"/>
            <a:ext cx="3052368" cy="1633824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485775" dir="6600000" algn="bl" rotWithShape="0">
              <a:srgbClr val="000000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tic SC"/>
                <a:ea typeface="Amatic SC"/>
                <a:cs typeface="Amatic SC"/>
                <a:sym typeface="Amatic SC"/>
              </a:rPr>
              <a:t>C’est Parti !!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8" title="VID_20240720_09554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32304" y="1577672"/>
            <a:ext cx="3001341" cy="48075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521768" y="2260119"/>
            <a:ext cx="514218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</a:rPr>
              <a:t>Si on s’engage --&gt; il faut sortir</a:t>
            </a:r>
          </a:p>
          <a:p>
            <a:pPr marL="285750" marR="0" lvl="0" indent="-28575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</a:rPr>
              <a:t>Mise en application technique</a:t>
            </a:r>
          </a:p>
          <a:p>
            <a:pPr marL="285750" marR="0" lvl="0" indent="-28575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</a:rPr>
              <a:t>Faire comme on peut !</a:t>
            </a:r>
          </a:p>
          <a:p>
            <a:pPr marL="285750" marR="0" lvl="0" indent="-28575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</a:rPr>
              <a:t>Motivation de chacun</a:t>
            </a:r>
          </a:p>
          <a:p>
            <a:pPr marL="285750" marR="0" lvl="0" indent="-28575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427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4a58d90875985899_2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91400" y="361975"/>
            <a:ext cx="7671965" cy="530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4a58d90875985899_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dirty="0">
                <a:solidFill>
                  <a:srgbClr val="4A86E8"/>
                </a:solidFill>
                <a:latin typeface="Ink Free" pitchFamily="66" charset="0"/>
                <a:ea typeface="Caveat"/>
                <a:cs typeface="Caveat"/>
                <a:sym typeface="Caveat"/>
              </a:rPr>
              <a:t>Retour d’expérience</a:t>
            </a:r>
            <a:endParaRPr sz="4800" dirty="0">
              <a:solidFill>
                <a:srgbClr val="4A86E8"/>
              </a:solidFill>
              <a:latin typeface="Ink Free" pitchFamily="66" charset="0"/>
              <a:ea typeface="Caveat"/>
              <a:cs typeface="Caveat"/>
              <a:sym typeface="Caveat"/>
            </a:endParaRPr>
          </a:p>
        </p:txBody>
      </p:sp>
      <p:sp>
        <p:nvSpPr>
          <p:cNvPr id="143" name="Google Shape;143;g4a58d90875985899_2"/>
          <p:cNvSpPr txBox="1"/>
          <p:nvPr/>
        </p:nvSpPr>
        <p:spPr>
          <a:xfrm>
            <a:off x="339822" y="1285336"/>
            <a:ext cx="11494000" cy="557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31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Amatic SC"/>
              <a:buChar char="-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Fierté !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itchFamily="66" charset="0"/>
              <a:ea typeface="Amatic SC"/>
              <a:cs typeface="Amatic SC"/>
              <a:sym typeface="Amatic SC"/>
            </a:endParaRPr>
          </a:p>
          <a:p>
            <a:pPr marL="457200" marR="0" lvl="0" indent="-431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Amatic SC"/>
              <a:buChar char="-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Mise en application technique 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itchFamily="66" charset="0"/>
              <a:ea typeface="Amatic SC"/>
              <a:cs typeface="Amatic SC"/>
              <a:sym typeface="Amatic SC"/>
            </a:endParaRPr>
          </a:p>
          <a:p>
            <a:pPr marL="45720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itchFamily="66" charset="0"/>
              <a:ea typeface="Amatic SC"/>
              <a:cs typeface="Amatic SC"/>
              <a:sym typeface="Amatic SC"/>
            </a:endParaRPr>
          </a:p>
          <a:p>
            <a:pPr marL="45720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itchFamily="66" charset="0"/>
              <a:ea typeface="Amatic SC"/>
              <a:cs typeface="Amatic SC"/>
              <a:sym typeface="Amatic SC"/>
            </a:endParaRPr>
          </a:p>
          <a:p>
            <a:pPr marL="45720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Points de vigilance : </a:t>
            </a:r>
            <a:endParaRPr kumimoji="0" sz="3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itchFamily="66" charset="0"/>
              <a:ea typeface="Amatic SC"/>
              <a:cs typeface="Amatic SC"/>
              <a:sym typeface="Amatic SC"/>
            </a:endParaRPr>
          </a:p>
          <a:p>
            <a:pPr marL="457200" marR="0" lvl="0" indent="-431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Amatic SC"/>
              <a:buChar char="-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Prise de décision plan B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itchFamily="66" charset="0"/>
              <a:ea typeface="Amatic SC"/>
              <a:cs typeface="Amatic SC"/>
              <a:sym typeface="Amatic SC"/>
            </a:endParaRPr>
          </a:p>
          <a:p>
            <a:pPr marL="457200" marR="0" lvl="0" indent="-431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Amatic SC"/>
              <a:buChar char="-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Longueur de la course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itchFamily="66" charset="0"/>
              <a:ea typeface="Amatic SC"/>
              <a:cs typeface="Amatic SC"/>
              <a:sym typeface="Amatic SC"/>
            </a:endParaRPr>
          </a:p>
          <a:p>
            <a:pPr marL="457200" marR="0" lvl="0" indent="-431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Amatic SC"/>
              <a:buChar char="-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Facteur météorologique</a:t>
            </a:r>
          </a:p>
          <a:p>
            <a:pPr marL="457200" marR="0" lvl="0" indent="-431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Amatic SC"/>
              <a:buChar char="-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Risque cailloux </a:t>
            </a:r>
          </a:p>
          <a:p>
            <a:pPr marL="457200" marR="0" lvl="0" indent="-431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Amatic SC"/>
              <a:buChar char="-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Matériel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itchFamily="66" charset="0"/>
              <a:ea typeface="Amatic SC"/>
              <a:cs typeface="Amatic SC"/>
              <a:sym typeface="Amatic SC"/>
            </a:endParaRPr>
          </a:p>
          <a:p>
            <a:pPr marL="457200" marR="0" lvl="0" indent="-43180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Amatic SC"/>
              <a:buChar char="-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itchFamily="66" charset="0"/>
                <a:ea typeface="Amatic SC"/>
                <a:cs typeface="Amatic SC"/>
                <a:sym typeface="Amatic SC"/>
              </a:rPr>
              <a:t>Evolution corde tendue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itchFamily="66" charset="0"/>
              <a:ea typeface="Amatic SC"/>
              <a:cs typeface="Amatic SC"/>
              <a:sym typeface="Amatic SC"/>
            </a:endParaRPr>
          </a:p>
          <a:p>
            <a:pPr marL="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itchFamily="66" charset="0"/>
              <a:ea typeface="Amatic SC"/>
              <a:cs typeface="Amatic SC"/>
              <a:sym typeface="Amatic SC"/>
            </a:endParaRPr>
          </a:p>
          <a:p>
            <a:pPr marL="457200" marR="0" lvl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itchFamily="66" charset="0"/>
              <a:ea typeface="Amatic SC"/>
              <a:cs typeface="Amatic SC"/>
              <a:sym typeface="Amatic SC"/>
            </a:endParaRPr>
          </a:p>
        </p:txBody>
      </p:sp>
      <p:pic>
        <p:nvPicPr>
          <p:cNvPr id="2050" name="Picture 2" descr="OK! Conheça a origem de uma das expressões mais | Radioagênc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8" r="16803" b="7714"/>
          <a:stretch/>
        </p:blipFill>
        <p:spPr bwMode="auto">
          <a:xfrm>
            <a:off x="6168008" y="1052736"/>
            <a:ext cx="1905000" cy="152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lhouette Noire Des Hommes Lhomme Tire Une Autre Corde Travail Déquip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904" y="4086501"/>
            <a:ext cx="2722537" cy="272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263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204865"/>
            <a:ext cx="10515600" cy="2448271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Au Tour de Tina</a:t>
            </a:r>
          </a:p>
        </p:txBody>
      </p:sp>
    </p:spTree>
    <p:extLst>
      <p:ext uri="{BB962C8B-B14F-4D97-AF65-F5344CB8AC3E}">
        <p14:creationId xmlns:p14="http://schemas.microsoft.com/office/powerpoint/2010/main" val="2305338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ctrTitle"/>
          </p:nvPr>
        </p:nvSpPr>
        <p:spPr>
          <a:xfrm>
            <a:off x="4469681" y="659671"/>
            <a:ext cx="9144000" cy="4763194"/>
          </a:xfrm>
        </p:spPr>
        <p:txBody>
          <a:bodyPr/>
          <a:lstStyle/>
          <a:p>
            <a:pPr algn="l"/>
            <a:r>
              <a:rPr lang="fr-FR" altLang="en-US" sz="1800" b="1"/>
              <a:t>Assurage du haut, du second  :</a:t>
            </a:r>
          </a:p>
          <a:p>
            <a:pPr algn="l"/>
            <a:endParaRPr lang="fr-FR" altLang="en-US" sz="1800" b="1"/>
          </a:p>
          <a:p>
            <a:pPr algn="l"/>
            <a:r>
              <a:rPr lang="fr-FR" altLang="en-US" sz="1800"/>
              <a:t>* Installer le relais (ici avec une dynaloop, le noeud de bouline sert de primaire)</a:t>
            </a:r>
          </a:p>
          <a:p>
            <a:pPr algn="l"/>
            <a:r>
              <a:rPr lang="fr-FR" altLang="en-US" sz="1800"/>
              <a:t>* Se vacher dans le primaire</a:t>
            </a:r>
          </a:p>
          <a:p>
            <a:pPr algn="l"/>
            <a:r>
              <a:rPr lang="fr-FR" altLang="en-US" sz="1800"/>
              <a:t>* Installer son assureur (en mode auto-bloquant) dans le primaire</a:t>
            </a:r>
          </a:p>
          <a:p>
            <a:pPr algn="l"/>
            <a:r>
              <a:rPr lang="fr-FR" altLang="en-US" sz="1800"/>
              <a:t>* Ravaler les cordes et installer les cordes dans l'assureur</a:t>
            </a:r>
          </a:p>
          <a:p>
            <a:pPr algn="l"/>
            <a:r>
              <a:rPr lang="fr-FR" altLang="en-US" sz="1800"/>
              <a:t>* Tester son système : ça doit bloquer ! </a:t>
            </a:r>
          </a:p>
          <a:p>
            <a:pPr algn="l"/>
            <a:r>
              <a:rPr lang="fr-FR" altLang="en-US" sz="1800"/>
              <a:t>* Ravaler et le second peut grimper :)</a:t>
            </a:r>
          </a:p>
          <a:p>
            <a:pPr algn="l"/>
            <a:endParaRPr lang="fr-FR" altLang="en-US" sz="1800"/>
          </a:p>
          <a:p>
            <a:pPr algn="l"/>
            <a:r>
              <a:rPr lang="fr-FR" altLang="en-US" sz="1800" b="1"/>
              <a:t>Lors de la sortie au Brévent, le guide nous a appris : </a:t>
            </a:r>
          </a:p>
          <a:p>
            <a:pPr algn="l"/>
            <a:endParaRPr lang="fr-FR" altLang="en-US" sz="1800" b="1"/>
          </a:p>
          <a:p>
            <a:pPr algn="l"/>
            <a:r>
              <a:rPr lang="fr-FR" altLang="en-US" sz="1800" b="0"/>
              <a:t>A se vacher avec la corde avec un noeud de cabestan. </a:t>
            </a:r>
          </a:p>
          <a:p>
            <a:pPr algn="l"/>
            <a:r>
              <a:rPr lang="fr-FR" altLang="en-US" sz="1800" b="0"/>
              <a:t>Cette méthode permet d'ajuster sa longueur de vache facilement</a:t>
            </a:r>
          </a:p>
          <a:p>
            <a:pPr algn="l"/>
            <a:r>
              <a:rPr lang="fr-FR" altLang="en-US" sz="1800" b="0"/>
              <a:t>et d'alléger le matériel</a:t>
            </a:r>
          </a:p>
          <a:p>
            <a:pPr algn="l"/>
            <a:endParaRPr lang="fr-FR" altLang="en-US" sz="1800"/>
          </a:p>
          <a:p>
            <a:pPr algn="l"/>
            <a:endParaRPr lang="fr-FR" altLang="en-US" sz="1800"/>
          </a:p>
          <a:p>
            <a:endParaRPr lang="fr-FR" altLang="en-US" sz="1800"/>
          </a:p>
        </p:txBody>
      </p:sp>
      <p:sp>
        <p:nvSpPr>
          <p:cNvPr id="3" name="Sous-titre 2"/>
          <p:cNvSpPr>
            <a:spLocks noGrp="1" noEditPoints="1"/>
          </p:cNvSpPr>
          <p:nvPr>
            <p:ph type="subTitle" idx="1"/>
          </p:nvPr>
        </p:nvSpPr>
        <p:spPr>
          <a:xfrm>
            <a:off x="2337159" y="7263946"/>
            <a:ext cx="9144000" cy="1655762"/>
          </a:xfrm>
        </p:spPr>
        <p:txBody>
          <a:bodyPr/>
          <a:lstStyle/>
          <a:p>
            <a:endParaRPr lang="fr-FR" alt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862840" y="1628999"/>
            <a:ext cx="63999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37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ctrTitle"/>
          </p:nvPr>
        </p:nvSpPr>
        <p:spPr>
          <a:xfrm>
            <a:off x="4415829" y="799685"/>
            <a:ext cx="9144000" cy="4483165"/>
          </a:xfrm>
        </p:spPr>
        <p:txBody>
          <a:bodyPr/>
          <a:lstStyle/>
          <a:p>
            <a:pPr algn="l"/>
            <a:r>
              <a:rPr lang="fr-FR" altLang="en-US" sz="1800" b="1"/>
              <a:t>Assurage du premier de cordée, au relais ici dans le primaire</a:t>
            </a:r>
          </a:p>
          <a:p>
            <a:pPr algn="l"/>
            <a:r>
              <a:rPr lang="fr-FR" altLang="en-US" sz="1800" b="1"/>
              <a:t>(ou avec la méthode classique au pontet) :</a:t>
            </a:r>
          </a:p>
          <a:p>
            <a:pPr algn="l"/>
            <a:endParaRPr lang="fr-FR" altLang="en-US" sz="1800" b="1"/>
          </a:p>
          <a:p>
            <a:pPr algn="l"/>
            <a:r>
              <a:rPr lang="fr-FR" altLang="en-US" sz="1800"/>
              <a:t>* Installer les cordes dans l'assureur et le mousquetonner dans le primaire</a:t>
            </a:r>
          </a:p>
          <a:p>
            <a:pPr algn="l"/>
            <a:r>
              <a:rPr lang="fr-FR" altLang="en-US" sz="1800"/>
              <a:t>* Installer un point de renvoi au dessus dans une dégaine</a:t>
            </a:r>
          </a:p>
          <a:p>
            <a:pPr algn="l"/>
            <a:r>
              <a:rPr lang="fr-FR" altLang="en-US" sz="1800"/>
              <a:t>* Assurer le premier de cordée</a:t>
            </a:r>
          </a:p>
          <a:p>
            <a:pPr algn="l"/>
            <a:endParaRPr lang="fr-FR" altLang="en-US" sz="1800"/>
          </a:p>
          <a:p>
            <a:pPr algn="l"/>
            <a:r>
              <a:rPr lang="fr-FR" altLang="en-US" sz="1800" b="1"/>
              <a:t>Lors de la sortie au Brévent, le guide nous a appris : </a:t>
            </a:r>
          </a:p>
          <a:p>
            <a:pPr algn="l"/>
            <a:endParaRPr lang="fr-FR" altLang="en-US" sz="1800" b="1"/>
          </a:p>
          <a:p>
            <a:pPr algn="l"/>
            <a:r>
              <a:rPr lang="fr-FR" altLang="en-US" sz="1800" b="0"/>
              <a:t>A assurer le premier de cordée au demi-cabestan. </a:t>
            </a:r>
          </a:p>
          <a:p>
            <a:pPr algn="l"/>
            <a:r>
              <a:rPr lang="fr-FR" altLang="en-US" sz="1800" b="0"/>
              <a:t>Cette méthode est rapide à installer, permet d'alléger le matériel, </a:t>
            </a:r>
          </a:p>
          <a:p>
            <a:pPr algn="l"/>
            <a:r>
              <a:rPr lang="fr-FR" altLang="en-US" sz="1800" b="0"/>
              <a:t>de donner du mou ou ravaler plus rapidement qu'avec le reverso. </a:t>
            </a:r>
          </a:p>
          <a:p>
            <a:pPr algn="l"/>
            <a:endParaRPr lang="fr-FR" altLang="en-US" sz="1800"/>
          </a:p>
          <a:p>
            <a:pPr algn="l"/>
            <a:endParaRPr lang="fr-FR" altLang="en-US" sz="1800"/>
          </a:p>
          <a:p>
            <a:pPr algn="l"/>
            <a:endParaRPr lang="fr-FR" altLang="en-US" sz="1800"/>
          </a:p>
          <a:p>
            <a:pPr algn="l"/>
            <a:endParaRPr lang="fr-FR" altLang="en-US" sz="1800"/>
          </a:p>
          <a:p>
            <a:endParaRPr lang="fr-FR" altLang="en-US" sz="1800"/>
          </a:p>
        </p:txBody>
      </p:sp>
      <p:sp>
        <p:nvSpPr>
          <p:cNvPr id="3" name="Sous-titre 2"/>
          <p:cNvSpPr>
            <a:spLocks noGrp="1" noEditPoints="1"/>
          </p:cNvSpPr>
          <p:nvPr>
            <p:ph type="subTitle" idx="1"/>
          </p:nvPr>
        </p:nvSpPr>
        <p:spPr>
          <a:xfrm>
            <a:off x="2337159" y="7263946"/>
            <a:ext cx="9144000" cy="1655762"/>
          </a:xfrm>
        </p:spPr>
        <p:txBody>
          <a:bodyPr/>
          <a:lstStyle/>
          <a:p>
            <a:endParaRPr lang="fr-FR" alt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862840" y="1628999"/>
            <a:ext cx="63999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25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3"/>
          <p:cNvGrpSpPr/>
          <p:nvPr/>
        </p:nvGrpSpPr>
        <p:grpSpPr>
          <a:xfrm>
            <a:off x="5468926" y="4218337"/>
            <a:ext cx="4226172" cy="2597512"/>
            <a:chOff x="7593920" y="4369276"/>
            <a:chExt cx="4226172" cy="2597512"/>
          </a:xfrm>
        </p:grpSpPr>
        <p:sp>
          <p:nvSpPr>
            <p:cNvPr id="107" name="Google Shape;107;p3"/>
            <p:cNvSpPr/>
            <p:nvPr/>
          </p:nvSpPr>
          <p:spPr>
            <a:xfrm>
              <a:off x="7593920" y="4369276"/>
              <a:ext cx="4226172" cy="2597512"/>
            </a:xfrm>
            <a:prstGeom prst="ellipse">
              <a:avLst/>
            </a:prstGeom>
            <a:noFill/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aphicFrame>
          <p:nvGraphicFramePr>
            <p:cNvPr id="108" name="Google Shape;108;p3"/>
            <p:cNvGraphicFramePr/>
            <p:nvPr/>
          </p:nvGraphicFramePr>
          <p:xfrm>
            <a:off x="7895593" y="4582352"/>
            <a:ext cx="3622827" cy="19454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838200" y="212726"/>
            <a:ext cx="10515600" cy="111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melight"/>
              <a:buNone/>
            </a:pPr>
            <a:r>
              <a:rPr lang="fr-FR" dirty="0">
                <a:latin typeface="Limelight"/>
                <a:ea typeface="Limelight"/>
                <a:cs typeface="Limelight"/>
                <a:sym typeface="Limelight"/>
              </a:rPr>
              <a:t>11 motivés pour rejoindre le projet </a:t>
            </a:r>
            <a:br>
              <a:rPr lang="fr-FR" sz="4400" dirty="0">
                <a:latin typeface="Limelight"/>
                <a:ea typeface="Limelight"/>
                <a:cs typeface="Limelight"/>
                <a:sym typeface="Limelight"/>
              </a:rPr>
            </a:br>
            <a:endParaRPr dirty="0"/>
          </a:p>
        </p:txBody>
      </p:sp>
      <p:sp>
        <p:nvSpPr>
          <p:cNvPr id="110" name="Google Shape;110;p3"/>
          <p:cNvSpPr/>
          <p:nvPr/>
        </p:nvSpPr>
        <p:spPr>
          <a:xfrm rot="1064006">
            <a:off x="954110" y="1040150"/>
            <a:ext cx="3392152" cy="132556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Répartition en genre: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-6 femmes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-5 hommes</a:t>
            </a:r>
            <a:endParaRPr/>
          </a:p>
        </p:txBody>
      </p:sp>
      <p:grpSp>
        <p:nvGrpSpPr>
          <p:cNvPr id="111" name="Google Shape;111;p3"/>
          <p:cNvGrpSpPr/>
          <p:nvPr/>
        </p:nvGrpSpPr>
        <p:grpSpPr>
          <a:xfrm>
            <a:off x="0" y="2125006"/>
            <a:ext cx="3816782" cy="3077388"/>
            <a:chOff x="-83785" y="2816330"/>
            <a:chExt cx="3858485" cy="3077388"/>
          </a:xfrm>
        </p:grpSpPr>
        <p:sp>
          <p:nvSpPr>
            <p:cNvPr id="112" name="Google Shape;112;p3"/>
            <p:cNvSpPr/>
            <p:nvPr/>
          </p:nvSpPr>
          <p:spPr>
            <a:xfrm>
              <a:off x="-83785" y="2816330"/>
              <a:ext cx="3858485" cy="3077388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aphicFrame>
          <p:nvGraphicFramePr>
            <p:cNvPr id="113" name="Google Shape;113;p3"/>
            <p:cNvGraphicFramePr/>
            <p:nvPr/>
          </p:nvGraphicFramePr>
          <p:xfrm>
            <a:off x="220418" y="3314955"/>
            <a:ext cx="3293793" cy="19043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14" name="Google Shape;114;p3"/>
          <p:cNvGrpSpPr/>
          <p:nvPr/>
        </p:nvGrpSpPr>
        <p:grpSpPr>
          <a:xfrm>
            <a:off x="4395316" y="1264989"/>
            <a:ext cx="4124600" cy="2496710"/>
            <a:chOff x="4395316" y="1264989"/>
            <a:chExt cx="4124600" cy="2496710"/>
          </a:xfrm>
        </p:grpSpPr>
        <p:sp>
          <p:nvSpPr>
            <p:cNvPr id="115" name="Google Shape;115;p3"/>
            <p:cNvSpPr/>
            <p:nvPr/>
          </p:nvSpPr>
          <p:spPr>
            <a:xfrm>
              <a:off x="4395316" y="1264989"/>
              <a:ext cx="3991555" cy="249671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 txBox="1"/>
            <p:nvPr/>
          </p:nvSpPr>
          <p:spPr>
            <a:xfrm rot="20070543">
              <a:off x="4547656" y="1651300"/>
              <a:ext cx="201850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ALEXANDRA</a:t>
              </a:r>
              <a:endParaRPr sz="1200"/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6391094" y="1460192"/>
              <a:ext cx="147894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ANAÏS</a:t>
              </a:r>
              <a:endParaRPr sz="1200"/>
            </a:p>
          </p:txBody>
        </p:sp>
        <p:sp>
          <p:nvSpPr>
            <p:cNvPr id="118" name="Google Shape;118;p3"/>
            <p:cNvSpPr txBox="1"/>
            <p:nvPr/>
          </p:nvSpPr>
          <p:spPr>
            <a:xfrm rot="1207160">
              <a:off x="4867287" y="3121585"/>
              <a:ext cx="147894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CLAIRE</a:t>
              </a:r>
              <a:endParaRPr sz="1200"/>
            </a:p>
          </p:txBody>
        </p:sp>
        <p:sp>
          <p:nvSpPr>
            <p:cNvPr id="119" name="Google Shape;119;p3"/>
            <p:cNvSpPr txBox="1"/>
            <p:nvPr/>
          </p:nvSpPr>
          <p:spPr>
            <a:xfrm rot="21422867">
              <a:off x="5565055" y="1876068"/>
              <a:ext cx="147894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CORALIE</a:t>
              </a:r>
              <a:endParaRPr sz="1200"/>
            </a:p>
          </p:txBody>
        </p:sp>
        <p:sp>
          <p:nvSpPr>
            <p:cNvPr id="120" name="Google Shape;120;p3"/>
            <p:cNvSpPr txBox="1"/>
            <p:nvPr/>
          </p:nvSpPr>
          <p:spPr>
            <a:xfrm rot="602054">
              <a:off x="5138435" y="2693795"/>
              <a:ext cx="131306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DIDIER</a:t>
              </a:r>
              <a:endParaRPr sz="1200"/>
            </a:p>
          </p:txBody>
        </p:sp>
        <p:sp>
          <p:nvSpPr>
            <p:cNvPr id="121" name="Google Shape;121;p3"/>
            <p:cNvSpPr txBox="1"/>
            <p:nvPr/>
          </p:nvSpPr>
          <p:spPr>
            <a:xfrm rot="1322305">
              <a:off x="6849098" y="2511204"/>
              <a:ext cx="167081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EDMOND</a:t>
              </a:r>
              <a:endParaRPr sz="1200"/>
            </a:p>
          </p:txBody>
        </p:sp>
        <p:sp>
          <p:nvSpPr>
            <p:cNvPr id="122" name="Google Shape;122;p3"/>
            <p:cNvSpPr txBox="1"/>
            <p:nvPr/>
          </p:nvSpPr>
          <p:spPr>
            <a:xfrm rot="21424248">
              <a:off x="6319818" y="2693795"/>
              <a:ext cx="118277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ROBIN</a:t>
              </a:r>
              <a:endParaRPr sz="1200"/>
            </a:p>
          </p:txBody>
        </p:sp>
        <p:sp>
          <p:nvSpPr>
            <p:cNvPr id="123" name="Google Shape;123;p3"/>
            <p:cNvSpPr txBox="1"/>
            <p:nvPr/>
          </p:nvSpPr>
          <p:spPr>
            <a:xfrm rot="20070543">
              <a:off x="5943881" y="2161059"/>
              <a:ext cx="162934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VIOLAINE</a:t>
              </a:r>
              <a:endParaRPr sz="1200"/>
            </a:p>
          </p:txBody>
        </p:sp>
        <p:sp>
          <p:nvSpPr>
            <p:cNvPr id="124" name="Google Shape;124;p3"/>
            <p:cNvSpPr txBox="1"/>
            <p:nvPr/>
          </p:nvSpPr>
          <p:spPr>
            <a:xfrm rot="3912741">
              <a:off x="7368912" y="2166115"/>
              <a:ext cx="118277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TINA</a:t>
              </a:r>
              <a:endParaRPr sz="1200"/>
            </a:p>
          </p:txBody>
        </p:sp>
        <p:sp>
          <p:nvSpPr>
            <p:cNvPr id="125" name="Google Shape;125;p3"/>
            <p:cNvSpPr txBox="1"/>
            <p:nvPr/>
          </p:nvSpPr>
          <p:spPr>
            <a:xfrm rot="20318987">
              <a:off x="6260927" y="3194878"/>
              <a:ext cx="147730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YANNICK</a:t>
              </a:r>
              <a:endParaRPr sz="1200"/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4435376" y="2303330"/>
              <a:ext cx="167727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BAPTISTE</a:t>
              </a:r>
              <a:endParaRPr sz="1200"/>
            </a:p>
          </p:txBody>
        </p:sp>
      </p:grpSp>
      <p:cxnSp>
        <p:nvCxnSpPr>
          <p:cNvPr id="127" name="Google Shape;127;p3"/>
          <p:cNvCxnSpPr/>
          <p:nvPr/>
        </p:nvCxnSpPr>
        <p:spPr>
          <a:xfrm flipH="1">
            <a:off x="3760707" y="3089613"/>
            <a:ext cx="857880" cy="33957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3"/>
          <p:cNvCxnSpPr/>
          <p:nvPr/>
        </p:nvCxnSpPr>
        <p:spPr>
          <a:xfrm flipH="1">
            <a:off x="4375461" y="3463450"/>
            <a:ext cx="748090" cy="1098569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9" name="Google Shape;129;p3"/>
          <p:cNvCxnSpPr/>
          <p:nvPr/>
        </p:nvCxnSpPr>
        <p:spPr>
          <a:xfrm>
            <a:off x="6936762" y="3710089"/>
            <a:ext cx="219359" cy="6083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0" name="Google Shape;130;p3"/>
          <p:cNvCxnSpPr/>
          <p:nvPr/>
        </p:nvCxnSpPr>
        <p:spPr>
          <a:xfrm rot="10800000">
            <a:off x="4149308" y="2156668"/>
            <a:ext cx="328760" cy="85108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1" name="Google Shape;131;p3"/>
          <p:cNvCxnSpPr/>
          <p:nvPr/>
        </p:nvCxnSpPr>
        <p:spPr>
          <a:xfrm>
            <a:off x="8393324" y="2591585"/>
            <a:ext cx="656239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32" name="Google Shape;132;p3"/>
          <p:cNvGrpSpPr/>
          <p:nvPr/>
        </p:nvGrpSpPr>
        <p:grpSpPr>
          <a:xfrm>
            <a:off x="8851232" y="1057275"/>
            <a:ext cx="3222956" cy="5000109"/>
            <a:chOff x="8851232" y="1057275"/>
            <a:chExt cx="3175477" cy="5000109"/>
          </a:xfrm>
        </p:grpSpPr>
        <p:sp>
          <p:nvSpPr>
            <p:cNvPr id="133" name="Google Shape;133;p3"/>
            <p:cNvSpPr/>
            <p:nvPr/>
          </p:nvSpPr>
          <p:spPr>
            <a:xfrm>
              <a:off x="8851232" y="1057275"/>
              <a:ext cx="3175477" cy="5000109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 txBox="1"/>
            <p:nvPr/>
          </p:nvSpPr>
          <p:spPr>
            <a:xfrm>
              <a:off x="9177065" y="2070812"/>
              <a:ext cx="2669910" cy="2862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TYPE DE FORMATION du GROUPE:</a:t>
              </a:r>
              <a:endParaRPr dirty="0"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-"/>
              </a:pPr>
              <a:r>
                <a:rPr lang="fr-FR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 formation </a:t>
              </a:r>
              <a:endParaRPr dirty="0"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-"/>
              </a:pPr>
              <a:r>
                <a:rPr lang="fr-FR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Cycle alpinisme CAF Faverges 2019-2020</a:t>
              </a:r>
              <a:endParaRPr dirty="0"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-"/>
              </a:pPr>
              <a:r>
                <a:rPr lang="fr-FR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Cycle alpinisme FFCAM</a:t>
              </a:r>
              <a:endParaRPr dirty="0"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-"/>
              </a:pPr>
              <a:r>
                <a:rPr lang="fr-FR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Grande voie CAF Faverges</a:t>
              </a:r>
              <a:endParaRPr dirty="0"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-"/>
              </a:pPr>
              <a:r>
                <a:rPr lang="fr-FR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Cycle </a:t>
              </a:r>
              <a:r>
                <a:rPr lang="fr-FR" sz="1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alpi</a:t>
              </a:r>
              <a:r>
                <a:rPr lang="fr-FR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: </a:t>
              </a:r>
              <a:r>
                <a:rPr lang="fr-FR" sz="1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Décapentes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-"/>
              </a:pPr>
              <a:r>
                <a:rPr lang="fr-FR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Initiateur SAE</a:t>
              </a:r>
              <a:endParaRPr dirty="0"/>
            </a:p>
          </p:txBody>
        </p:sp>
      </p:grpSp>
      <p:grpSp>
        <p:nvGrpSpPr>
          <p:cNvPr id="135" name="Google Shape;135;p3"/>
          <p:cNvGrpSpPr/>
          <p:nvPr/>
        </p:nvGrpSpPr>
        <p:grpSpPr>
          <a:xfrm>
            <a:off x="1388225" y="4480459"/>
            <a:ext cx="4080703" cy="2348686"/>
            <a:chOff x="1388225" y="4480458"/>
            <a:chExt cx="4080703" cy="2453755"/>
          </a:xfrm>
        </p:grpSpPr>
        <p:grpSp>
          <p:nvGrpSpPr>
            <p:cNvPr id="136" name="Google Shape;136;p3"/>
            <p:cNvGrpSpPr/>
            <p:nvPr/>
          </p:nvGrpSpPr>
          <p:grpSpPr>
            <a:xfrm>
              <a:off x="1388225" y="4480458"/>
              <a:ext cx="4080703" cy="2453755"/>
              <a:chOff x="7427084" y="1146833"/>
              <a:chExt cx="4080703" cy="2453755"/>
            </a:xfrm>
          </p:grpSpPr>
          <p:sp>
            <p:nvSpPr>
              <p:cNvPr id="137" name="Google Shape;137;p3"/>
              <p:cNvSpPr/>
              <p:nvPr/>
            </p:nvSpPr>
            <p:spPr>
              <a:xfrm>
                <a:off x="7427084" y="1146833"/>
                <a:ext cx="4080703" cy="2453755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1C305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8" name="Google Shape;138;p3" descr="Une image contenant texte, capture d’écran, Police, nombre&#10;&#10;Description générée automatiquement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890772" y="1612813"/>
                <a:ext cx="3153325" cy="15932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3" descr="Une image contenant texte, capture d’écran, Police, nombre&#10;&#10;Description générée automatiquement"/>
            <p:cNvPicPr preferRelativeResize="0"/>
            <p:nvPr/>
          </p:nvPicPr>
          <p:blipFill rotWithShape="1">
            <a:blip r:embed="rId5">
              <a:alphaModFix/>
            </a:blip>
            <a:srcRect l="14826" t="40662" r="83344" b="53025"/>
            <a:stretch/>
          </p:blipFill>
          <p:spPr>
            <a:xfrm>
              <a:off x="3023674" y="5592576"/>
              <a:ext cx="57683" cy="989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7A6F2582-7976-0C96-2CFD-FA4CEFEAED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" t="30857" r="-5" b="825"/>
          <a:stretch/>
        </p:blipFill>
        <p:spPr>
          <a:xfrm>
            <a:off x="3071369" y="5540632"/>
            <a:ext cx="57683" cy="936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F3C1FE-F5C4-E613-E8FC-80A8CDB967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6193" y="5542899"/>
            <a:ext cx="671580" cy="93600"/>
          </a:xfrm>
          <a:prstGeom prst="rect">
            <a:avLst/>
          </a:prstGeom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8">
            <a:alphaModFix amt="25000"/>
          </a:blip>
          <a:srcRect l="-1" t="-5778" r="7030" b="5778"/>
          <a:stretch/>
        </p:blipFill>
        <p:spPr>
          <a:xfrm>
            <a:off x="1" y="553231"/>
            <a:ext cx="12192000" cy="6304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ctrTitle"/>
          </p:nvPr>
        </p:nvSpPr>
        <p:spPr>
          <a:xfrm>
            <a:off x="4469681" y="907389"/>
            <a:ext cx="9144000" cy="3276889"/>
          </a:xfrm>
        </p:spPr>
        <p:txBody>
          <a:bodyPr/>
          <a:lstStyle/>
          <a:p>
            <a:pPr algn="l"/>
            <a:r>
              <a:rPr lang="fr-FR" altLang="en-US" sz="1800" b="1"/>
              <a:t>Installer un rappel  :</a:t>
            </a:r>
          </a:p>
          <a:p>
            <a:pPr algn="l"/>
            <a:endParaRPr lang="fr-FR" altLang="en-US" sz="1800" b="1"/>
          </a:p>
          <a:p>
            <a:pPr algn="l"/>
            <a:r>
              <a:rPr lang="fr-FR" altLang="en-US" sz="1800"/>
              <a:t>* Installer son descendeur au dessus avec sa longe</a:t>
            </a:r>
          </a:p>
          <a:p>
            <a:pPr algn="l"/>
            <a:r>
              <a:rPr lang="fr-FR" altLang="en-US" sz="1800"/>
              <a:t>* Installer son machard en dessous du descendeur, </a:t>
            </a:r>
          </a:p>
          <a:p>
            <a:pPr algn="l"/>
            <a:r>
              <a:rPr lang="fr-FR" altLang="en-US" sz="1800"/>
              <a:t>   mousquetonner à son pontet</a:t>
            </a:r>
          </a:p>
          <a:p>
            <a:pPr algn="l"/>
            <a:r>
              <a:rPr lang="fr-FR" altLang="en-US" sz="1800"/>
              <a:t>* Tester son système avant de descendre</a:t>
            </a:r>
          </a:p>
          <a:p>
            <a:pPr algn="l"/>
            <a:endParaRPr lang="fr-FR" altLang="en-US" sz="1800"/>
          </a:p>
          <a:p>
            <a:pPr algn="l"/>
            <a:r>
              <a:rPr lang="fr-FR" altLang="en-US" sz="1800" b="1"/>
              <a:t>Lors de la sortie au Brévent, le guide nous a appris : </a:t>
            </a:r>
          </a:p>
          <a:p>
            <a:pPr algn="l"/>
            <a:endParaRPr lang="fr-FR" altLang="en-US" sz="1800" b="1"/>
          </a:p>
          <a:p>
            <a:pPr algn="l"/>
            <a:r>
              <a:rPr lang="fr-FR" altLang="en-US" sz="1800"/>
              <a:t>A assurer à la descente par un demi-cabestan</a:t>
            </a:r>
          </a:p>
          <a:p>
            <a:endParaRPr lang="fr-FR" altLang="en-US" sz="1800"/>
          </a:p>
        </p:txBody>
      </p:sp>
      <p:sp>
        <p:nvSpPr>
          <p:cNvPr id="3" name="Sous-titre 2"/>
          <p:cNvSpPr>
            <a:spLocks noGrp="1" noEditPoints="1"/>
          </p:cNvSpPr>
          <p:nvPr>
            <p:ph type="subTitle" idx="1"/>
          </p:nvPr>
        </p:nvSpPr>
        <p:spPr>
          <a:xfrm>
            <a:off x="2337159" y="7263946"/>
            <a:ext cx="9144000" cy="1655762"/>
          </a:xfrm>
        </p:spPr>
        <p:txBody>
          <a:bodyPr/>
          <a:lstStyle/>
          <a:p>
            <a:endParaRPr lang="fr-FR" alt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862840" y="1628999"/>
            <a:ext cx="63999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70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204865"/>
            <a:ext cx="10515600" cy="2448271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Au Tour d’Alexandra</a:t>
            </a:r>
          </a:p>
        </p:txBody>
      </p:sp>
    </p:spTree>
    <p:extLst>
      <p:ext uri="{BB962C8B-B14F-4D97-AF65-F5344CB8AC3E}">
        <p14:creationId xmlns:p14="http://schemas.microsoft.com/office/powerpoint/2010/main" val="2305338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ercle, diagramme&#10;&#10;Description générée automatiquement">
            <a:extLst>
              <a:ext uri="{FF2B5EF4-FFF2-40B4-BE49-F238E27FC236}">
                <a16:creationId xmlns:a16="http://schemas.microsoft.com/office/drawing/2014/main" id="{FD55361A-2977-8678-CD20-4B92A61F3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00" y="1859454"/>
            <a:ext cx="6845429" cy="4026722"/>
          </a:xfrm>
          <a:effectLst>
            <a:softEdge rad="25400"/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09E2EC3-8583-1865-1490-161A99C560A7}"/>
              </a:ext>
            </a:extLst>
          </p:cNvPr>
          <p:cNvSpPr txBox="1"/>
          <p:nvPr/>
        </p:nvSpPr>
        <p:spPr>
          <a:xfrm>
            <a:off x="3794760" y="510159"/>
            <a:ext cx="430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0945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 Système  Limbique</a:t>
            </a: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9C69507C-BE33-747B-96BD-BFC1C2360F8F}"/>
              </a:ext>
            </a:extLst>
          </p:cNvPr>
          <p:cNvSpPr txBox="1">
            <a:spLocks/>
          </p:cNvSpPr>
          <p:nvPr/>
        </p:nvSpPr>
        <p:spPr>
          <a:xfrm>
            <a:off x="477171" y="1221901"/>
            <a:ext cx="3771191" cy="1487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Système Limbique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= Siège des émotions, représentant le dialogue entre le cerveau et le corps.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2A8FA8B-2469-FA91-2067-9B1308208129}"/>
              </a:ext>
            </a:extLst>
          </p:cNvPr>
          <p:cNvCxnSpPr>
            <a:cxnSpLocks/>
          </p:cNvCxnSpPr>
          <p:nvPr/>
        </p:nvCxnSpPr>
        <p:spPr>
          <a:xfrm>
            <a:off x="1772392" y="2709018"/>
            <a:ext cx="95553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73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60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721135-8B31-750A-44CC-B07EC789B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ercle, diagramme&#10;&#10;Description générée automatiquement">
            <a:extLst>
              <a:ext uri="{FF2B5EF4-FFF2-40B4-BE49-F238E27FC236}">
                <a16:creationId xmlns:a16="http://schemas.microsoft.com/office/drawing/2014/main" id="{8FC5B12E-2EC9-3480-22D8-BCB894372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00" y="1859454"/>
            <a:ext cx="6845429" cy="4026722"/>
          </a:xfrm>
          <a:effectLst>
            <a:softEdge rad="25400"/>
          </a:effectLst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1B0C3FBA-198C-0AF2-5DB4-C653735F169B}"/>
              </a:ext>
            </a:extLst>
          </p:cNvPr>
          <p:cNvSpPr txBox="1">
            <a:spLocks/>
          </p:cNvSpPr>
          <p:nvPr/>
        </p:nvSpPr>
        <p:spPr>
          <a:xfrm>
            <a:off x="477171" y="2993638"/>
            <a:ext cx="3683594" cy="1108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Amygdale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=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encode les évènements émotionnels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3E5DB2A-71C9-B323-67B4-823061115CB2}"/>
              </a:ext>
            </a:extLst>
          </p:cNvPr>
          <p:cNvSpPr txBox="1"/>
          <p:nvPr/>
        </p:nvSpPr>
        <p:spPr>
          <a:xfrm>
            <a:off x="3794760" y="510159"/>
            <a:ext cx="430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0945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 Système  Limbique</a:t>
            </a: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833ACAF8-ADD1-A6A4-DE53-0EECA9F67A75}"/>
              </a:ext>
            </a:extLst>
          </p:cNvPr>
          <p:cNvSpPr txBox="1">
            <a:spLocks/>
          </p:cNvSpPr>
          <p:nvPr/>
        </p:nvSpPr>
        <p:spPr>
          <a:xfrm>
            <a:off x="477171" y="1221901"/>
            <a:ext cx="3771191" cy="1487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Système Limbique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= Siège des émotions, représentant le dialogue entre le cerveau et le corps.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6B546CB-1D68-61F2-814D-3534F94A4CAF}"/>
              </a:ext>
            </a:extLst>
          </p:cNvPr>
          <p:cNvCxnSpPr>
            <a:cxnSpLocks/>
          </p:cNvCxnSpPr>
          <p:nvPr/>
        </p:nvCxnSpPr>
        <p:spPr>
          <a:xfrm>
            <a:off x="1772392" y="2709018"/>
            <a:ext cx="95553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6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60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29B773-1BCA-5FE5-6BF7-B5CF2021A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ercle, diagramme&#10;&#10;Description générée automatiquement">
            <a:extLst>
              <a:ext uri="{FF2B5EF4-FFF2-40B4-BE49-F238E27FC236}">
                <a16:creationId xmlns:a16="http://schemas.microsoft.com/office/drawing/2014/main" id="{2F41F508-391E-F2E3-24ED-E0785DCD0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00" y="1859454"/>
            <a:ext cx="6845429" cy="4026722"/>
          </a:xfrm>
          <a:effectLst>
            <a:softEdge rad="25400"/>
          </a:effectLst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742AF522-28F5-E4E6-BA3A-80CF38790E0E}"/>
              </a:ext>
            </a:extLst>
          </p:cNvPr>
          <p:cNvSpPr txBox="1">
            <a:spLocks/>
          </p:cNvSpPr>
          <p:nvPr/>
        </p:nvSpPr>
        <p:spPr>
          <a:xfrm>
            <a:off x="477171" y="2993638"/>
            <a:ext cx="3683594" cy="1108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Amygdale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=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encode les évènements émotionnels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000DE429-6E47-6B7E-D4F4-CC4066EAFF8B}"/>
              </a:ext>
            </a:extLst>
          </p:cNvPr>
          <p:cNvSpPr txBox="1">
            <a:spLocks/>
          </p:cNvSpPr>
          <p:nvPr/>
        </p:nvSpPr>
        <p:spPr>
          <a:xfrm>
            <a:off x="521509" y="4393003"/>
            <a:ext cx="3858786" cy="82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Cortex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pré-frontal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= traite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et stocke l’information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430D0B6-6B00-A60E-C3E1-C3E1359025B3}"/>
              </a:ext>
            </a:extLst>
          </p:cNvPr>
          <p:cNvCxnSpPr>
            <a:cxnSpLocks/>
          </p:cNvCxnSpPr>
          <p:nvPr/>
        </p:nvCxnSpPr>
        <p:spPr>
          <a:xfrm>
            <a:off x="1772392" y="4157320"/>
            <a:ext cx="95553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4380DE0-73F5-13AC-AFD4-EDBD4DB6CF62}"/>
              </a:ext>
            </a:extLst>
          </p:cNvPr>
          <p:cNvSpPr txBox="1"/>
          <p:nvPr/>
        </p:nvSpPr>
        <p:spPr>
          <a:xfrm>
            <a:off x="3794760" y="510159"/>
            <a:ext cx="430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0945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 Système  Limbique</a:t>
            </a: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A53FB320-6EF2-01AE-0470-AAD25E07BEE5}"/>
              </a:ext>
            </a:extLst>
          </p:cNvPr>
          <p:cNvSpPr txBox="1">
            <a:spLocks/>
          </p:cNvSpPr>
          <p:nvPr/>
        </p:nvSpPr>
        <p:spPr>
          <a:xfrm>
            <a:off x="477171" y="1221901"/>
            <a:ext cx="3771191" cy="1487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Système Limbique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= Siège des émotions, représentant le dialogue entre le cerveau et le corps.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0107A15-696B-1754-8B25-D8851F4DC2D3}"/>
              </a:ext>
            </a:extLst>
          </p:cNvPr>
          <p:cNvCxnSpPr>
            <a:cxnSpLocks/>
          </p:cNvCxnSpPr>
          <p:nvPr/>
        </p:nvCxnSpPr>
        <p:spPr>
          <a:xfrm>
            <a:off x="1772392" y="2709018"/>
            <a:ext cx="95553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8AD36D73-702C-7A69-EF38-3273C715EC55}"/>
                  </a:ext>
                </a:extLst>
              </p14:cNvPr>
              <p14:cNvContentPartPr/>
              <p14:nvPr/>
            </p14:nvContentPartPr>
            <p14:xfrm>
              <a:off x="7277623" y="2198400"/>
              <a:ext cx="482400" cy="345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8AD36D73-702C-7A69-EF38-3273C715EC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1623" y="2126400"/>
                <a:ext cx="55404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1D787F7-9C4C-2415-1AB6-A4AF4F0CA2D5}"/>
                  </a:ext>
                </a:extLst>
              </p14:cNvPr>
              <p14:cNvContentPartPr/>
              <p14:nvPr/>
            </p14:nvContentPartPr>
            <p14:xfrm>
              <a:off x="6664183" y="2220360"/>
              <a:ext cx="607680" cy="25020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C1D787F7-9C4C-2415-1AB6-A4AF4F0CA2D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28543" y="2148720"/>
                <a:ext cx="67932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D4966A53-CBA7-9D74-670E-A70AA1C9FFA9}"/>
                  </a:ext>
                </a:extLst>
              </p14:cNvPr>
              <p14:cNvContentPartPr/>
              <p14:nvPr/>
            </p14:nvContentPartPr>
            <p14:xfrm>
              <a:off x="6228223" y="2470920"/>
              <a:ext cx="423000" cy="22968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D4966A53-CBA7-9D74-670E-A70AA1C9FFA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92583" y="2399280"/>
                <a:ext cx="49464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65F651C4-10D1-843E-9EC9-5BF7A7536922}"/>
                  </a:ext>
                </a:extLst>
              </p14:cNvPr>
              <p14:cNvContentPartPr/>
              <p14:nvPr/>
            </p14:nvContentPartPr>
            <p14:xfrm>
              <a:off x="6239383" y="2655960"/>
              <a:ext cx="74520" cy="6840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65F651C4-10D1-843E-9EC9-5BF7A753692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03383" y="2584320"/>
                <a:ext cx="14616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EEC7AD69-06F5-FFEB-76A0-06896395A90E}"/>
                  </a:ext>
                </a:extLst>
              </p14:cNvPr>
              <p14:cNvContentPartPr/>
              <p14:nvPr/>
            </p14:nvContentPartPr>
            <p14:xfrm>
              <a:off x="6117703" y="2644800"/>
              <a:ext cx="174240" cy="35964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EEC7AD69-06F5-FFEB-76A0-06896395A9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81703" y="2573160"/>
                <a:ext cx="245880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id="{26BB8000-15B4-1D3D-D26D-19DD18B74B90}"/>
                  </a:ext>
                </a:extLst>
              </p14:cNvPr>
              <p14:cNvContentPartPr/>
              <p14:nvPr/>
            </p14:nvContentPartPr>
            <p14:xfrm>
              <a:off x="6072703" y="2699160"/>
              <a:ext cx="117720" cy="325440"/>
            </p14:xfrm>
          </p:contentPart>
        </mc:Choice>
        <mc:Fallback xmlns=""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26BB8000-15B4-1D3D-D26D-19DD18B74B9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36703" y="2627520"/>
                <a:ext cx="18936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Encre 46">
                <a:extLst>
                  <a:ext uri="{FF2B5EF4-FFF2-40B4-BE49-F238E27FC236}">
                    <a16:creationId xmlns:a16="http://schemas.microsoft.com/office/drawing/2014/main" id="{B2575F95-82C5-F15B-8776-5D0DD4F365F8}"/>
                  </a:ext>
                </a:extLst>
              </p14:cNvPr>
              <p14:cNvContentPartPr/>
              <p14:nvPr/>
            </p14:nvContentPartPr>
            <p14:xfrm>
              <a:off x="5740063" y="3330960"/>
              <a:ext cx="62640" cy="342720"/>
            </p14:xfrm>
          </p:contentPart>
        </mc:Choice>
        <mc:Fallback xmlns="">
          <p:pic>
            <p:nvPicPr>
              <p:cNvPr id="47" name="Encre 46">
                <a:extLst>
                  <a:ext uri="{FF2B5EF4-FFF2-40B4-BE49-F238E27FC236}">
                    <a16:creationId xmlns:a16="http://schemas.microsoft.com/office/drawing/2014/main" id="{B2575F95-82C5-F15B-8776-5D0DD4F365F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04423" y="3258960"/>
                <a:ext cx="134280" cy="48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6" name="Encre 45">
                <a:extLst>
                  <a:ext uri="{FF2B5EF4-FFF2-40B4-BE49-F238E27FC236}">
                    <a16:creationId xmlns:a16="http://schemas.microsoft.com/office/drawing/2014/main" id="{8418A13E-277D-64ED-86FB-564518903CA6}"/>
                  </a:ext>
                </a:extLst>
              </p14:cNvPr>
              <p14:cNvContentPartPr/>
              <p14:nvPr/>
            </p14:nvContentPartPr>
            <p14:xfrm>
              <a:off x="5867143" y="2906160"/>
              <a:ext cx="196920" cy="244800"/>
            </p14:xfrm>
          </p:contentPart>
        </mc:Choice>
        <mc:Fallback xmlns="">
          <p:pic>
            <p:nvPicPr>
              <p:cNvPr id="46" name="Encre 45">
                <a:extLst>
                  <a:ext uri="{FF2B5EF4-FFF2-40B4-BE49-F238E27FC236}">
                    <a16:creationId xmlns:a16="http://schemas.microsoft.com/office/drawing/2014/main" id="{8418A13E-277D-64ED-86FB-564518903CA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31143" y="2834160"/>
                <a:ext cx="26856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Encre 20">
                <a:extLst>
                  <a:ext uri="{FF2B5EF4-FFF2-40B4-BE49-F238E27FC236}">
                    <a16:creationId xmlns:a16="http://schemas.microsoft.com/office/drawing/2014/main" id="{4ADBD98F-E82B-4687-0929-7DB6277490DD}"/>
                  </a:ext>
                </a:extLst>
              </p14:cNvPr>
              <p14:cNvContentPartPr/>
              <p14:nvPr/>
            </p14:nvContentPartPr>
            <p14:xfrm>
              <a:off x="5758423" y="3428880"/>
              <a:ext cx="360" cy="360"/>
            </p14:xfrm>
          </p:contentPart>
        </mc:Choice>
        <mc:Fallback xmlns="">
          <p:pic>
            <p:nvPicPr>
              <p:cNvPr id="21" name="Encre 20">
                <a:extLst>
                  <a:ext uri="{FF2B5EF4-FFF2-40B4-BE49-F238E27FC236}">
                    <a16:creationId xmlns:a16="http://schemas.microsoft.com/office/drawing/2014/main" id="{4ADBD98F-E82B-4687-0929-7DB6277490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22783" y="335688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3" name="Encre 62">
                <a:extLst>
                  <a:ext uri="{FF2B5EF4-FFF2-40B4-BE49-F238E27FC236}">
                    <a16:creationId xmlns:a16="http://schemas.microsoft.com/office/drawing/2014/main" id="{F88C4ABC-4B55-1E67-14B9-4F7540F11AB0}"/>
                  </a:ext>
                </a:extLst>
              </p14:cNvPr>
              <p14:cNvContentPartPr/>
              <p14:nvPr/>
            </p14:nvContentPartPr>
            <p14:xfrm>
              <a:off x="5687863" y="3439680"/>
              <a:ext cx="70920" cy="582480"/>
            </p14:xfrm>
          </p:contentPart>
        </mc:Choice>
        <mc:Fallback xmlns="">
          <p:pic>
            <p:nvPicPr>
              <p:cNvPr id="63" name="Encre 62">
                <a:extLst>
                  <a:ext uri="{FF2B5EF4-FFF2-40B4-BE49-F238E27FC236}">
                    <a16:creationId xmlns:a16="http://schemas.microsoft.com/office/drawing/2014/main" id="{F88C4ABC-4B55-1E67-14B9-4F7540F11AB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651863" y="3368040"/>
                <a:ext cx="142560" cy="72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1" name="Encre 60">
                <a:extLst>
                  <a:ext uri="{FF2B5EF4-FFF2-40B4-BE49-F238E27FC236}">
                    <a16:creationId xmlns:a16="http://schemas.microsoft.com/office/drawing/2014/main" id="{656D1690-A257-2376-D4DD-09F51543F4C6}"/>
                  </a:ext>
                </a:extLst>
              </p14:cNvPr>
              <p14:cNvContentPartPr/>
              <p14:nvPr/>
            </p14:nvContentPartPr>
            <p14:xfrm>
              <a:off x="5748343" y="4202160"/>
              <a:ext cx="422640" cy="361080"/>
            </p14:xfrm>
          </p:contentPart>
        </mc:Choice>
        <mc:Fallback xmlns="">
          <p:pic>
            <p:nvPicPr>
              <p:cNvPr id="61" name="Encre 60">
                <a:extLst>
                  <a:ext uri="{FF2B5EF4-FFF2-40B4-BE49-F238E27FC236}">
                    <a16:creationId xmlns:a16="http://schemas.microsoft.com/office/drawing/2014/main" id="{656D1690-A257-2376-D4DD-09F51543F4C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712703" y="4130520"/>
                <a:ext cx="494280" cy="50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005011F3-D6F0-2943-0BD4-AFC4CB083576}"/>
                  </a:ext>
                </a:extLst>
              </p14:cNvPr>
              <p14:cNvContentPartPr/>
              <p14:nvPr/>
            </p14:nvContentPartPr>
            <p14:xfrm>
              <a:off x="6183223" y="4561080"/>
              <a:ext cx="205920" cy="1152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005011F3-D6F0-2943-0BD4-AFC4CB08357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47223" y="4489080"/>
                <a:ext cx="2775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C62C09A6-73BD-663F-E438-C23751910C8E}"/>
                  </a:ext>
                </a:extLst>
              </p14:cNvPr>
              <p14:cNvContentPartPr/>
              <p14:nvPr/>
            </p14:nvContentPartPr>
            <p14:xfrm>
              <a:off x="6193663" y="4539120"/>
              <a:ext cx="443520" cy="11124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C62C09A6-73BD-663F-E438-C23751910C8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57663" y="4467120"/>
                <a:ext cx="51516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A878A309-C78D-B38E-D83B-B8384C65C0FE}"/>
                  </a:ext>
                </a:extLst>
              </p14:cNvPr>
              <p14:cNvContentPartPr/>
              <p14:nvPr/>
            </p14:nvContentPartPr>
            <p14:xfrm>
              <a:off x="7589023" y="2198040"/>
              <a:ext cx="194760" cy="2340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A878A309-C78D-B38E-D83B-B8384C65C0F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53383" y="2126040"/>
                <a:ext cx="2664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A815FD17-ACC9-BD75-FF9D-D629F48FA63D}"/>
                  </a:ext>
                </a:extLst>
              </p14:cNvPr>
              <p14:cNvContentPartPr/>
              <p14:nvPr/>
            </p14:nvContentPartPr>
            <p14:xfrm>
              <a:off x="7826623" y="2231520"/>
              <a:ext cx="360" cy="2952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A815FD17-ACC9-BD75-FF9D-D629F48FA6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90623" y="2159520"/>
                <a:ext cx="7200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A6F01482-BB66-7167-4DF9-770FC978D572}"/>
                  </a:ext>
                </a:extLst>
              </p14:cNvPr>
              <p14:cNvContentPartPr/>
              <p14:nvPr/>
            </p14:nvContentPartPr>
            <p14:xfrm>
              <a:off x="6650143" y="2264280"/>
              <a:ext cx="1188000" cy="233964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A6F01482-BB66-7167-4DF9-770FC978D57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614503" y="2192280"/>
                <a:ext cx="1259640" cy="24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2" name="Encre 31">
                <a:extLst>
                  <a:ext uri="{FF2B5EF4-FFF2-40B4-BE49-F238E27FC236}">
                    <a16:creationId xmlns:a16="http://schemas.microsoft.com/office/drawing/2014/main" id="{C35D52F2-0F31-DA4B-E159-DD6AA3826313}"/>
                  </a:ext>
                </a:extLst>
              </p14:cNvPr>
              <p14:cNvContentPartPr/>
              <p14:nvPr/>
            </p14:nvContentPartPr>
            <p14:xfrm>
              <a:off x="7072423" y="2264280"/>
              <a:ext cx="743400" cy="1002240"/>
            </p14:xfrm>
          </p:contentPart>
        </mc:Choice>
        <mc:Fallback xmlns="">
          <p:pic>
            <p:nvPicPr>
              <p:cNvPr id="32" name="Encre 31">
                <a:extLst>
                  <a:ext uri="{FF2B5EF4-FFF2-40B4-BE49-F238E27FC236}">
                    <a16:creationId xmlns:a16="http://schemas.microsoft.com/office/drawing/2014/main" id="{C35D52F2-0F31-DA4B-E159-DD6AA382631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036783" y="2192280"/>
                <a:ext cx="815040" cy="11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id="{6E4DB442-3F59-6976-6A93-11C928EC9ABA}"/>
                  </a:ext>
                </a:extLst>
              </p14:cNvPr>
              <p14:cNvContentPartPr/>
              <p14:nvPr/>
            </p14:nvContentPartPr>
            <p14:xfrm>
              <a:off x="6694783" y="2938560"/>
              <a:ext cx="729000" cy="106740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6E4DB442-3F59-6976-6A93-11C928EC9AB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658783" y="2866920"/>
                <a:ext cx="800640" cy="12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5" name="Encre 34">
                <a:extLst>
                  <a:ext uri="{FF2B5EF4-FFF2-40B4-BE49-F238E27FC236}">
                    <a16:creationId xmlns:a16="http://schemas.microsoft.com/office/drawing/2014/main" id="{2B6462C2-C0E1-1C4B-DE35-63DE8778DBAB}"/>
                  </a:ext>
                </a:extLst>
              </p14:cNvPr>
              <p14:cNvContentPartPr/>
              <p14:nvPr/>
            </p14:nvContentPartPr>
            <p14:xfrm>
              <a:off x="7478503" y="2512320"/>
              <a:ext cx="205920" cy="141480"/>
            </p14:xfrm>
          </p:contentPart>
        </mc:Choice>
        <mc:Fallback xmlns="">
          <p:pic>
            <p:nvPicPr>
              <p:cNvPr id="35" name="Encre 34">
                <a:extLst>
                  <a:ext uri="{FF2B5EF4-FFF2-40B4-BE49-F238E27FC236}">
                    <a16:creationId xmlns:a16="http://schemas.microsoft.com/office/drawing/2014/main" id="{2B6462C2-C0E1-1C4B-DE35-63DE8778DBA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442503" y="2440320"/>
                <a:ext cx="2775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id="{CAC21D76-4E26-FF9B-6D78-D957E254A470}"/>
                  </a:ext>
                </a:extLst>
              </p14:cNvPr>
              <p14:cNvContentPartPr/>
              <p14:nvPr/>
            </p14:nvContentPartPr>
            <p14:xfrm>
              <a:off x="5738983" y="3113520"/>
              <a:ext cx="400680" cy="913680"/>
            </p14:xfrm>
          </p:contentPart>
        </mc:Choice>
        <mc:Fallback xmlns=""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CAC21D76-4E26-FF9B-6D78-D957E254A47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703343" y="3041520"/>
                <a:ext cx="472320" cy="10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8" name="Encre 37">
                <a:extLst>
                  <a:ext uri="{FF2B5EF4-FFF2-40B4-BE49-F238E27FC236}">
                    <a16:creationId xmlns:a16="http://schemas.microsoft.com/office/drawing/2014/main" id="{4604F167-4EC4-A3BD-F51C-41F28170D4B1}"/>
                  </a:ext>
                </a:extLst>
              </p14:cNvPr>
              <p14:cNvContentPartPr/>
              <p14:nvPr/>
            </p14:nvContentPartPr>
            <p14:xfrm>
              <a:off x="6519463" y="3953760"/>
              <a:ext cx="120960" cy="552600"/>
            </p14:xfrm>
          </p:contentPart>
        </mc:Choice>
        <mc:Fallback xmlns="">
          <p:pic>
            <p:nvPicPr>
              <p:cNvPr id="38" name="Encre 37">
                <a:extLst>
                  <a:ext uri="{FF2B5EF4-FFF2-40B4-BE49-F238E27FC236}">
                    <a16:creationId xmlns:a16="http://schemas.microsoft.com/office/drawing/2014/main" id="{4604F167-4EC4-A3BD-F51C-41F28170D4B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483463" y="3882120"/>
                <a:ext cx="192600" cy="6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9" name="Encre 38">
                <a:extLst>
                  <a:ext uri="{FF2B5EF4-FFF2-40B4-BE49-F238E27FC236}">
                    <a16:creationId xmlns:a16="http://schemas.microsoft.com/office/drawing/2014/main" id="{8C06C2E4-7D1D-FB5F-FB91-FA77A49FC62A}"/>
                  </a:ext>
                </a:extLst>
              </p14:cNvPr>
              <p14:cNvContentPartPr/>
              <p14:nvPr/>
            </p14:nvContentPartPr>
            <p14:xfrm>
              <a:off x="5952463" y="2969520"/>
              <a:ext cx="622800" cy="1123560"/>
            </p14:xfrm>
          </p:contentPart>
        </mc:Choice>
        <mc:Fallback xmlns="">
          <p:pic>
            <p:nvPicPr>
              <p:cNvPr id="39" name="Encre 38">
                <a:extLst>
                  <a:ext uri="{FF2B5EF4-FFF2-40B4-BE49-F238E27FC236}">
                    <a16:creationId xmlns:a16="http://schemas.microsoft.com/office/drawing/2014/main" id="{8C06C2E4-7D1D-FB5F-FB91-FA77A49FC62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916823" y="2897880"/>
                <a:ext cx="694440" cy="12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Encre 39">
                <a:extLst>
                  <a:ext uri="{FF2B5EF4-FFF2-40B4-BE49-F238E27FC236}">
                    <a16:creationId xmlns:a16="http://schemas.microsoft.com/office/drawing/2014/main" id="{7A942C96-D9DD-C88D-77F0-5B4DF4051893}"/>
                  </a:ext>
                </a:extLst>
              </p14:cNvPr>
              <p14:cNvContentPartPr/>
              <p14:nvPr/>
            </p14:nvContentPartPr>
            <p14:xfrm>
              <a:off x="5738623" y="3123960"/>
              <a:ext cx="848160" cy="1414800"/>
            </p14:xfrm>
          </p:contentPart>
        </mc:Choice>
        <mc:Fallback xmlns="">
          <p:pic>
            <p:nvPicPr>
              <p:cNvPr id="40" name="Encre 39">
                <a:extLst>
                  <a:ext uri="{FF2B5EF4-FFF2-40B4-BE49-F238E27FC236}">
                    <a16:creationId xmlns:a16="http://schemas.microsoft.com/office/drawing/2014/main" id="{7A942C96-D9DD-C88D-77F0-5B4DF405189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02623" y="3051960"/>
                <a:ext cx="919800" cy="155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Encre 40">
                <a:extLst>
                  <a:ext uri="{FF2B5EF4-FFF2-40B4-BE49-F238E27FC236}">
                    <a16:creationId xmlns:a16="http://schemas.microsoft.com/office/drawing/2014/main" id="{791A8A86-32BB-7DFE-3596-402BCF361869}"/>
                  </a:ext>
                </a:extLst>
              </p14:cNvPr>
              <p14:cNvContentPartPr/>
              <p14:nvPr/>
            </p14:nvContentPartPr>
            <p14:xfrm>
              <a:off x="6269983" y="2819040"/>
              <a:ext cx="142920" cy="118800"/>
            </p14:xfrm>
          </p:contentPart>
        </mc:Choice>
        <mc:Fallback xmlns="">
          <p:pic>
            <p:nvPicPr>
              <p:cNvPr id="41" name="Encre 40">
                <a:extLst>
                  <a:ext uri="{FF2B5EF4-FFF2-40B4-BE49-F238E27FC236}">
                    <a16:creationId xmlns:a16="http://schemas.microsoft.com/office/drawing/2014/main" id="{791A8A86-32BB-7DFE-3596-402BCF36186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34343" y="2747040"/>
                <a:ext cx="21456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2" name="Encre 41">
                <a:extLst>
                  <a:ext uri="{FF2B5EF4-FFF2-40B4-BE49-F238E27FC236}">
                    <a16:creationId xmlns:a16="http://schemas.microsoft.com/office/drawing/2014/main" id="{E0C519A2-97E0-DD3B-7DDE-D53A639AAA9C}"/>
                  </a:ext>
                </a:extLst>
              </p14:cNvPr>
              <p14:cNvContentPartPr/>
              <p14:nvPr/>
            </p14:nvContentPartPr>
            <p14:xfrm>
              <a:off x="6339463" y="2301360"/>
              <a:ext cx="1287720" cy="1572480"/>
            </p14:xfrm>
          </p:contentPart>
        </mc:Choice>
        <mc:Fallback xmlns="">
          <p:pic>
            <p:nvPicPr>
              <p:cNvPr id="42" name="Encre 41">
                <a:extLst>
                  <a:ext uri="{FF2B5EF4-FFF2-40B4-BE49-F238E27FC236}">
                    <a16:creationId xmlns:a16="http://schemas.microsoft.com/office/drawing/2014/main" id="{E0C519A2-97E0-DD3B-7DDE-D53A639AAA9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303823" y="2229360"/>
                <a:ext cx="1359360" cy="171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7" name="Encre 66">
                <a:extLst>
                  <a:ext uri="{FF2B5EF4-FFF2-40B4-BE49-F238E27FC236}">
                    <a16:creationId xmlns:a16="http://schemas.microsoft.com/office/drawing/2014/main" id="{0B91BFD2-AC6E-BE7B-ACDC-94AE621075E3}"/>
                  </a:ext>
                </a:extLst>
              </p14:cNvPr>
              <p14:cNvContentPartPr/>
              <p14:nvPr/>
            </p14:nvContentPartPr>
            <p14:xfrm>
              <a:off x="5801623" y="3229800"/>
              <a:ext cx="360" cy="63000"/>
            </p14:xfrm>
          </p:contentPart>
        </mc:Choice>
        <mc:Fallback xmlns="">
          <p:pic>
            <p:nvPicPr>
              <p:cNvPr id="67" name="Encre 66">
                <a:extLst>
                  <a:ext uri="{FF2B5EF4-FFF2-40B4-BE49-F238E27FC236}">
                    <a16:creationId xmlns:a16="http://schemas.microsoft.com/office/drawing/2014/main" id="{0B91BFD2-AC6E-BE7B-ACDC-94AE621075E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765983" y="3157800"/>
                <a:ext cx="7200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1" name="Encre 50">
                <a:extLst>
                  <a:ext uri="{FF2B5EF4-FFF2-40B4-BE49-F238E27FC236}">
                    <a16:creationId xmlns:a16="http://schemas.microsoft.com/office/drawing/2014/main" id="{4653F03D-9FE9-CD19-9FE7-05B31E748B37}"/>
                  </a:ext>
                </a:extLst>
              </p14:cNvPr>
              <p14:cNvContentPartPr/>
              <p14:nvPr/>
            </p14:nvContentPartPr>
            <p14:xfrm>
              <a:off x="5801623" y="3276240"/>
              <a:ext cx="360" cy="360"/>
            </p14:xfrm>
          </p:contentPart>
        </mc:Choice>
        <mc:Fallback xmlns="">
          <p:pic>
            <p:nvPicPr>
              <p:cNvPr id="51" name="Encre 50">
                <a:extLst>
                  <a:ext uri="{FF2B5EF4-FFF2-40B4-BE49-F238E27FC236}">
                    <a16:creationId xmlns:a16="http://schemas.microsoft.com/office/drawing/2014/main" id="{4653F03D-9FE9-CD19-9FE7-05B31E748B3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65983" y="320460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4" name="Encre 53">
                <a:extLst>
                  <a:ext uri="{FF2B5EF4-FFF2-40B4-BE49-F238E27FC236}">
                    <a16:creationId xmlns:a16="http://schemas.microsoft.com/office/drawing/2014/main" id="{A16E635E-80F1-4E3F-57D5-3F93ABEE051B}"/>
                  </a:ext>
                </a:extLst>
              </p14:cNvPr>
              <p14:cNvContentPartPr/>
              <p14:nvPr/>
            </p14:nvContentPartPr>
            <p14:xfrm>
              <a:off x="6430493" y="2317360"/>
              <a:ext cx="1275480" cy="1218600"/>
            </p14:xfrm>
          </p:contentPart>
        </mc:Choice>
        <mc:Fallback xmlns="">
          <p:pic>
            <p:nvPicPr>
              <p:cNvPr id="54" name="Encre 53">
                <a:extLst>
                  <a:ext uri="{FF2B5EF4-FFF2-40B4-BE49-F238E27FC236}">
                    <a16:creationId xmlns:a16="http://schemas.microsoft.com/office/drawing/2014/main" id="{A16E635E-80F1-4E3F-57D5-3F93ABEE051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94493" y="2245360"/>
                <a:ext cx="1347120" cy="13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5" name="Encre 54">
                <a:extLst>
                  <a:ext uri="{FF2B5EF4-FFF2-40B4-BE49-F238E27FC236}">
                    <a16:creationId xmlns:a16="http://schemas.microsoft.com/office/drawing/2014/main" id="{3D0FB557-8BD9-7332-F33B-8F5453BE8FEA}"/>
                  </a:ext>
                </a:extLst>
              </p14:cNvPr>
              <p14:cNvContentPartPr/>
              <p14:nvPr/>
            </p14:nvContentPartPr>
            <p14:xfrm>
              <a:off x="6629213" y="3924040"/>
              <a:ext cx="37800" cy="55440"/>
            </p14:xfrm>
          </p:contentPart>
        </mc:Choice>
        <mc:Fallback xmlns="">
          <p:pic>
            <p:nvPicPr>
              <p:cNvPr id="55" name="Encre 54">
                <a:extLst>
                  <a:ext uri="{FF2B5EF4-FFF2-40B4-BE49-F238E27FC236}">
                    <a16:creationId xmlns:a16="http://schemas.microsoft.com/office/drawing/2014/main" id="{3D0FB557-8BD9-7332-F33B-8F5453BE8FE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593573" y="3852400"/>
                <a:ext cx="10944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6" name="Encre 55">
                <a:extLst>
                  <a:ext uri="{FF2B5EF4-FFF2-40B4-BE49-F238E27FC236}">
                    <a16:creationId xmlns:a16="http://schemas.microsoft.com/office/drawing/2014/main" id="{1A00AA58-6E16-A791-F274-15932F95DE5C}"/>
                  </a:ext>
                </a:extLst>
              </p14:cNvPr>
              <p14:cNvContentPartPr/>
              <p14:nvPr/>
            </p14:nvContentPartPr>
            <p14:xfrm>
              <a:off x="6408893" y="4546480"/>
              <a:ext cx="219600" cy="51480"/>
            </p14:xfrm>
          </p:contentPart>
        </mc:Choice>
        <mc:Fallback xmlns="">
          <p:pic>
            <p:nvPicPr>
              <p:cNvPr id="56" name="Encre 55">
                <a:extLst>
                  <a:ext uri="{FF2B5EF4-FFF2-40B4-BE49-F238E27FC236}">
                    <a16:creationId xmlns:a16="http://schemas.microsoft.com/office/drawing/2014/main" id="{1A00AA58-6E16-A791-F274-15932F95DE5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373253" y="4474480"/>
                <a:ext cx="29124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7" name="Encre 56">
                <a:extLst>
                  <a:ext uri="{FF2B5EF4-FFF2-40B4-BE49-F238E27FC236}">
                    <a16:creationId xmlns:a16="http://schemas.microsoft.com/office/drawing/2014/main" id="{BFDCA9A1-A7C2-5C7C-AE26-928314E0E973}"/>
                  </a:ext>
                </a:extLst>
              </p14:cNvPr>
              <p14:cNvContentPartPr/>
              <p14:nvPr/>
            </p14:nvContentPartPr>
            <p14:xfrm>
              <a:off x="6321053" y="3873280"/>
              <a:ext cx="326160" cy="712800"/>
            </p14:xfrm>
          </p:contentPart>
        </mc:Choice>
        <mc:Fallback xmlns="">
          <p:pic>
            <p:nvPicPr>
              <p:cNvPr id="57" name="Encre 56">
                <a:extLst>
                  <a:ext uri="{FF2B5EF4-FFF2-40B4-BE49-F238E27FC236}">
                    <a16:creationId xmlns:a16="http://schemas.microsoft.com/office/drawing/2014/main" id="{BFDCA9A1-A7C2-5C7C-AE26-928314E0E97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285053" y="3801280"/>
                <a:ext cx="397800" cy="85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8" name="Encre 57">
                <a:extLst>
                  <a:ext uri="{FF2B5EF4-FFF2-40B4-BE49-F238E27FC236}">
                    <a16:creationId xmlns:a16="http://schemas.microsoft.com/office/drawing/2014/main" id="{DD3728D2-E2FF-6B50-A46A-54BA723FAA6A}"/>
                  </a:ext>
                </a:extLst>
              </p14:cNvPr>
              <p14:cNvContentPartPr/>
              <p14:nvPr/>
            </p14:nvContentPartPr>
            <p14:xfrm>
              <a:off x="6013973" y="4505800"/>
              <a:ext cx="433440" cy="59760"/>
            </p14:xfrm>
          </p:contentPart>
        </mc:Choice>
        <mc:Fallback xmlns="">
          <p:pic>
            <p:nvPicPr>
              <p:cNvPr id="58" name="Encre 57">
                <a:extLst>
                  <a:ext uri="{FF2B5EF4-FFF2-40B4-BE49-F238E27FC236}">
                    <a16:creationId xmlns:a16="http://schemas.microsoft.com/office/drawing/2014/main" id="{DD3728D2-E2FF-6B50-A46A-54BA723FAA6A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978333" y="4433800"/>
                <a:ext cx="50508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4" name="Encre 63">
                <a:extLst>
                  <a:ext uri="{FF2B5EF4-FFF2-40B4-BE49-F238E27FC236}">
                    <a16:creationId xmlns:a16="http://schemas.microsoft.com/office/drawing/2014/main" id="{2D1FFB47-0392-47BE-4EAA-C1DBC4D66032}"/>
                  </a:ext>
                </a:extLst>
              </p14:cNvPr>
              <p14:cNvContentPartPr/>
              <p14:nvPr/>
            </p14:nvContentPartPr>
            <p14:xfrm>
              <a:off x="5706173" y="4084960"/>
              <a:ext cx="72000" cy="72360"/>
            </p14:xfrm>
          </p:contentPart>
        </mc:Choice>
        <mc:Fallback xmlns="">
          <p:pic>
            <p:nvPicPr>
              <p:cNvPr id="64" name="Encre 63">
                <a:extLst>
                  <a:ext uri="{FF2B5EF4-FFF2-40B4-BE49-F238E27FC236}">
                    <a16:creationId xmlns:a16="http://schemas.microsoft.com/office/drawing/2014/main" id="{2D1FFB47-0392-47BE-4EAA-C1DBC4D6603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688533" y="4048960"/>
                <a:ext cx="1076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5" name="Encre 64">
                <a:extLst>
                  <a:ext uri="{FF2B5EF4-FFF2-40B4-BE49-F238E27FC236}">
                    <a16:creationId xmlns:a16="http://schemas.microsoft.com/office/drawing/2014/main" id="{C1DD13F1-BD95-911B-4FA4-A73CE7B6ECE0}"/>
                  </a:ext>
                </a:extLst>
              </p14:cNvPr>
              <p14:cNvContentPartPr/>
              <p14:nvPr/>
            </p14:nvContentPartPr>
            <p14:xfrm>
              <a:off x="5820293" y="3136720"/>
              <a:ext cx="93960" cy="114120"/>
            </p14:xfrm>
          </p:contentPart>
        </mc:Choice>
        <mc:Fallback xmlns="">
          <p:pic>
            <p:nvPicPr>
              <p:cNvPr id="65" name="Encre 64">
                <a:extLst>
                  <a:ext uri="{FF2B5EF4-FFF2-40B4-BE49-F238E27FC236}">
                    <a16:creationId xmlns:a16="http://schemas.microsoft.com/office/drawing/2014/main" id="{C1DD13F1-BD95-911B-4FA4-A73CE7B6ECE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802293" y="3100720"/>
                <a:ext cx="12960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6" name="Encre 65">
                <a:extLst>
                  <a:ext uri="{FF2B5EF4-FFF2-40B4-BE49-F238E27FC236}">
                    <a16:creationId xmlns:a16="http://schemas.microsoft.com/office/drawing/2014/main" id="{A8972A65-7074-3D2E-EE3E-91920ECCC983}"/>
                  </a:ext>
                </a:extLst>
              </p14:cNvPr>
              <p14:cNvContentPartPr/>
              <p14:nvPr/>
            </p14:nvContentPartPr>
            <p14:xfrm>
              <a:off x="5883653" y="2963200"/>
              <a:ext cx="85680" cy="137880"/>
            </p14:xfrm>
          </p:contentPart>
        </mc:Choice>
        <mc:Fallback xmlns="">
          <p:pic>
            <p:nvPicPr>
              <p:cNvPr id="66" name="Encre 65">
                <a:extLst>
                  <a:ext uri="{FF2B5EF4-FFF2-40B4-BE49-F238E27FC236}">
                    <a16:creationId xmlns:a16="http://schemas.microsoft.com/office/drawing/2014/main" id="{A8972A65-7074-3D2E-EE3E-91920ECCC98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865653" y="2927200"/>
                <a:ext cx="1213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8" name="Encre 67">
                <a:extLst>
                  <a:ext uri="{FF2B5EF4-FFF2-40B4-BE49-F238E27FC236}">
                    <a16:creationId xmlns:a16="http://schemas.microsoft.com/office/drawing/2014/main" id="{F391FD94-F147-2623-E1BF-27A712A55555}"/>
                  </a:ext>
                </a:extLst>
              </p14:cNvPr>
              <p14:cNvContentPartPr/>
              <p14:nvPr/>
            </p14:nvContentPartPr>
            <p14:xfrm>
              <a:off x="6040620" y="2990430"/>
              <a:ext cx="201960" cy="147600"/>
            </p14:xfrm>
          </p:contentPart>
        </mc:Choice>
        <mc:Fallback xmlns="">
          <p:pic>
            <p:nvPicPr>
              <p:cNvPr id="68" name="Encre 67">
                <a:extLst>
                  <a:ext uri="{FF2B5EF4-FFF2-40B4-BE49-F238E27FC236}">
                    <a16:creationId xmlns:a16="http://schemas.microsoft.com/office/drawing/2014/main" id="{F391FD94-F147-2623-E1BF-27A712A55555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022620" y="2954790"/>
                <a:ext cx="2376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9" name="Encre 68">
                <a:extLst>
                  <a:ext uri="{FF2B5EF4-FFF2-40B4-BE49-F238E27FC236}">
                    <a16:creationId xmlns:a16="http://schemas.microsoft.com/office/drawing/2014/main" id="{3EDCA43A-5E9D-EDE2-9ABA-6E737B5A508C}"/>
                  </a:ext>
                </a:extLst>
              </p14:cNvPr>
              <p14:cNvContentPartPr/>
              <p14:nvPr/>
            </p14:nvContentPartPr>
            <p14:xfrm>
              <a:off x="5942340" y="2952630"/>
              <a:ext cx="274680" cy="205560"/>
            </p14:xfrm>
          </p:contentPart>
        </mc:Choice>
        <mc:Fallback xmlns="">
          <p:pic>
            <p:nvPicPr>
              <p:cNvPr id="69" name="Encre 68">
                <a:extLst>
                  <a:ext uri="{FF2B5EF4-FFF2-40B4-BE49-F238E27FC236}">
                    <a16:creationId xmlns:a16="http://schemas.microsoft.com/office/drawing/2014/main" id="{3EDCA43A-5E9D-EDE2-9ABA-6E737B5A508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4700" y="2916630"/>
                <a:ext cx="3103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0" name="Encre 69">
                <a:extLst>
                  <a:ext uri="{FF2B5EF4-FFF2-40B4-BE49-F238E27FC236}">
                    <a16:creationId xmlns:a16="http://schemas.microsoft.com/office/drawing/2014/main" id="{40DB6E7B-0562-234D-A31B-2D02E8A477EB}"/>
                  </a:ext>
                </a:extLst>
              </p14:cNvPr>
              <p14:cNvContentPartPr/>
              <p14:nvPr/>
            </p14:nvContentPartPr>
            <p14:xfrm>
              <a:off x="5893020" y="2984310"/>
              <a:ext cx="254160" cy="209880"/>
            </p14:xfrm>
          </p:contentPart>
        </mc:Choice>
        <mc:Fallback xmlns="">
          <p:pic>
            <p:nvPicPr>
              <p:cNvPr id="70" name="Encre 69">
                <a:extLst>
                  <a:ext uri="{FF2B5EF4-FFF2-40B4-BE49-F238E27FC236}">
                    <a16:creationId xmlns:a16="http://schemas.microsoft.com/office/drawing/2014/main" id="{40DB6E7B-0562-234D-A31B-2D02E8A477E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875020" y="2948310"/>
                <a:ext cx="289800" cy="281520"/>
              </a:xfrm>
              <a:prstGeom prst="rect">
                <a:avLst/>
              </a:prstGeom>
            </p:spPr>
          </p:pic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D90DA308-560D-9C92-5FD7-DC44DF524C9A}"/>
              </a:ext>
            </a:extLst>
          </p:cNvPr>
          <p:cNvSpPr/>
          <p:nvPr/>
        </p:nvSpPr>
        <p:spPr>
          <a:xfrm>
            <a:off x="4382563" y="1127983"/>
            <a:ext cx="1684817" cy="48302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Cortex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pré-frontal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939F416-B309-0532-3715-8D0C5EAF0168}"/>
              </a:ext>
            </a:extLst>
          </p:cNvPr>
          <p:cNvSpPr/>
          <p:nvPr/>
        </p:nvSpPr>
        <p:spPr>
          <a:xfrm>
            <a:off x="6585703" y="1127983"/>
            <a:ext cx="1684817" cy="48302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Cortex frontal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457F4332-0F3D-FDF7-FBD0-4FB2228813E3}"/>
              </a:ext>
            </a:extLst>
          </p:cNvPr>
          <p:cNvCxnSpPr>
            <a:cxnSpLocks/>
          </p:cNvCxnSpPr>
          <p:nvPr/>
        </p:nvCxnSpPr>
        <p:spPr>
          <a:xfrm>
            <a:off x="5921126" y="1670460"/>
            <a:ext cx="21214" cy="175842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7D32183D-0030-AD45-EE47-8E5D23BA1296}"/>
              </a:ext>
            </a:extLst>
          </p:cNvPr>
          <p:cNvCxnSpPr/>
          <p:nvPr/>
        </p:nvCxnSpPr>
        <p:spPr>
          <a:xfrm>
            <a:off x="6912223" y="1676400"/>
            <a:ext cx="12960" cy="9306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002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60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02630D-70D0-B0F6-EBDF-44183BE66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ercle, diagramme&#10;&#10;Description générée automatiquement">
            <a:extLst>
              <a:ext uri="{FF2B5EF4-FFF2-40B4-BE49-F238E27FC236}">
                <a16:creationId xmlns:a16="http://schemas.microsoft.com/office/drawing/2014/main" id="{B130AEB3-2B9E-D7F1-CF2B-0AA03242E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00" y="1859454"/>
            <a:ext cx="6845429" cy="4026722"/>
          </a:xfrm>
          <a:effectLst>
            <a:softEdge rad="25400"/>
          </a:effectLst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A619FEAE-C05C-29DA-6341-E837D75A2F40}"/>
              </a:ext>
            </a:extLst>
          </p:cNvPr>
          <p:cNvSpPr txBox="1">
            <a:spLocks/>
          </p:cNvSpPr>
          <p:nvPr/>
        </p:nvSpPr>
        <p:spPr>
          <a:xfrm>
            <a:off x="477171" y="2993638"/>
            <a:ext cx="3683594" cy="1108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Amygdale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=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encode les évènements émotionnels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1B1BE243-DF93-6DF5-7AAE-749E0E4987AD}"/>
              </a:ext>
            </a:extLst>
          </p:cNvPr>
          <p:cNvSpPr txBox="1">
            <a:spLocks/>
          </p:cNvSpPr>
          <p:nvPr/>
        </p:nvSpPr>
        <p:spPr>
          <a:xfrm>
            <a:off x="521509" y="4393003"/>
            <a:ext cx="3858786" cy="82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Cortex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pré-frontal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= traite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et stocke l’information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2B0F5AA-AD10-5ECB-6221-F464EAAD7578}"/>
              </a:ext>
            </a:extLst>
          </p:cNvPr>
          <p:cNvCxnSpPr>
            <a:cxnSpLocks/>
          </p:cNvCxnSpPr>
          <p:nvPr/>
        </p:nvCxnSpPr>
        <p:spPr>
          <a:xfrm>
            <a:off x="1772392" y="4157320"/>
            <a:ext cx="95553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718ACEB1-8845-8CC5-C560-0170DB60F965}"/>
              </a:ext>
            </a:extLst>
          </p:cNvPr>
          <p:cNvSpPr txBox="1"/>
          <p:nvPr/>
        </p:nvSpPr>
        <p:spPr>
          <a:xfrm>
            <a:off x="3794760" y="510159"/>
            <a:ext cx="430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0945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 Système  Limbique</a:t>
            </a: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B76A5EE6-1EB4-FB57-6FCA-A950F384F08D}"/>
              </a:ext>
            </a:extLst>
          </p:cNvPr>
          <p:cNvSpPr txBox="1">
            <a:spLocks/>
          </p:cNvSpPr>
          <p:nvPr/>
        </p:nvSpPr>
        <p:spPr>
          <a:xfrm>
            <a:off x="477171" y="1221901"/>
            <a:ext cx="3771191" cy="1487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Système Limbique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= Siège des émotions, représentant le dialogue entre le cerveau et le corps.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6683664-2C0B-F752-0F6E-0A184A568D27}"/>
              </a:ext>
            </a:extLst>
          </p:cNvPr>
          <p:cNvCxnSpPr>
            <a:cxnSpLocks/>
          </p:cNvCxnSpPr>
          <p:nvPr/>
        </p:nvCxnSpPr>
        <p:spPr>
          <a:xfrm>
            <a:off x="1772392" y="2709018"/>
            <a:ext cx="95553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820B3993-B035-2B5A-FCF8-AC59045F1C26}"/>
                  </a:ext>
                </a:extLst>
              </p14:cNvPr>
              <p14:cNvContentPartPr/>
              <p14:nvPr/>
            </p14:nvContentPartPr>
            <p14:xfrm>
              <a:off x="7277623" y="2198400"/>
              <a:ext cx="482400" cy="345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8AD36D73-702C-7A69-EF38-3273C715EC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1623" y="2126400"/>
                <a:ext cx="55404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DC5007FC-2440-E66F-68B7-8BC28A8AB2A7}"/>
                  </a:ext>
                </a:extLst>
              </p14:cNvPr>
              <p14:cNvContentPartPr/>
              <p14:nvPr/>
            </p14:nvContentPartPr>
            <p14:xfrm>
              <a:off x="6664183" y="2220360"/>
              <a:ext cx="607680" cy="25020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C1D787F7-9C4C-2415-1AB6-A4AF4F0CA2D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28543" y="2148720"/>
                <a:ext cx="67932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60F0D054-3A87-D902-238E-C877A7E652C6}"/>
                  </a:ext>
                </a:extLst>
              </p14:cNvPr>
              <p14:cNvContentPartPr/>
              <p14:nvPr/>
            </p14:nvContentPartPr>
            <p14:xfrm>
              <a:off x="6228223" y="2470920"/>
              <a:ext cx="423000" cy="22968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D4966A53-CBA7-9D74-670E-A70AA1C9FFA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92583" y="2399280"/>
                <a:ext cx="49464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D0727A77-F986-58FB-18BA-C705085D60DE}"/>
                  </a:ext>
                </a:extLst>
              </p14:cNvPr>
              <p14:cNvContentPartPr/>
              <p14:nvPr/>
            </p14:nvContentPartPr>
            <p14:xfrm>
              <a:off x="6239383" y="2655960"/>
              <a:ext cx="74520" cy="6840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65F651C4-10D1-843E-9EC9-5BF7A753692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03383" y="2584320"/>
                <a:ext cx="14616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30B8B09E-7117-EE5E-64E2-45151D070533}"/>
                  </a:ext>
                </a:extLst>
              </p14:cNvPr>
              <p14:cNvContentPartPr/>
              <p14:nvPr/>
            </p14:nvContentPartPr>
            <p14:xfrm>
              <a:off x="6117703" y="2644800"/>
              <a:ext cx="174240" cy="35964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EEC7AD69-06F5-FFEB-76A0-06896395A9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81703" y="2573160"/>
                <a:ext cx="245880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id="{64EF20F5-8543-375D-F3AD-43E8E1DC95DB}"/>
                  </a:ext>
                </a:extLst>
              </p14:cNvPr>
              <p14:cNvContentPartPr/>
              <p14:nvPr/>
            </p14:nvContentPartPr>
            <p14:xfrm>
              <a:off x="6072703" y="2699160"/>
              <a:ext cx="117720" cy="325440"/>
            </p14:xfrm>
          </p:contentPart>
        </mc:Choice>
        <mc:Fallback xmlns=""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26BB8000-15B4-1D3D-D26D-19DD18B74B9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36703" y="2627520"/>
                <a:ext cx="18936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Encre 46">
                <a:extLst>
                  <a:ext uri="{FF2B5EF4-FFF2-40B4-BE49-F238E27FC236}">
                    <a16:creationId xmlns:a16="http://schemas.microsoft.com/office/drawing/2014/main" id="{E3964A05-3F66-06D9-96E3-0303F3A6B5C7}"/>
                  </a:ext>
                </a:extLst>
              </p14:cNvPr>
              <p14:cNvContentPartPr/>
              <p14:nvPr/>
            </p14:nvContentPartPr>
            <p14:xfrm>
              <a:off x="5740063" y="3330960"/>
              <a:ext cx="62640" cy="342720"/>
            </p14:xfrm>
          </p:contentPart>
        </mc:Choice>
        <mc:Fallback xmlns="">
          <p:pic>
            <p:nvPicPr>
              <p:cNvPr id="47" name="Encre 46">
                <a:extLst>
                  <a:ext uri="{FF2B5EF4-FFF2-40B4-BE49-F238E27FC236}">
                    <a16:creationId xmlns:a16="http://schemas.microsoft.com/office/drawing/2014/main" id="{B2575F95-82C5-F15B-8776-5D0DD4F365F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04423" y="3258960"/>
                <a:ext cx="134280" cy="48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6" name="Encre 45">
                <a:extLst>
                  <a:ext uri="{FF2B5EF4-FFF2-40B4-BE49-F238E27FC236}">
                    <a16:creationId xmlns:a16="http://schemas.microsoft.com/office/drawing/2014/main" id="{8476E1E0-1C53-DCC5-778B-577F4CF6FC97}"/>
                  </a:ext>
                </a:extLst>
              </p14:cNvPr>
              <p14:cNvContentPartPr/>
              <p14:nvPr/>
            </p14:nvContentPartPr>
            <p14:xfrm>
              <a:off x="5867143" y="2906160"/>
              <a:ext cx="196920" cy="244800"/>
            </p14:xfrm>
          </p:contentPart>
        </mc:Choice>
        <mc:Fallback xmlns="">
          <p:pic>
            <p:nvPicPr>
              <p:cNvPr id="46" name="Encre 45">
                <a:extLst>
                  <a:ext uri="{FF2B5EF4-FFF2-40B4-BE49-F238E27FC236}">
                    <a16:creationId xmlns:a16="http://schemas.microsoft.com/office/drawing/2014/main" id="{8418A13E-277D-64ED-86FB-564518903CA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31143" y="2834160"/>
                <a:ext cx="26856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Encre 20">
                <a:extLst>
                  <a:ext uri="{FF2B5EF4-FFF2-40B4-BE49-F238E27FC236}">
                    <a16:creationId xmlns:a16="http://schemas.microsoft.com/office/drawing/2014/main" id="{AFFD65C7-4CC8-5017-9423-C53655D7A547}"/>
                  </a:ext>
                </a:extLst>
              </p14:cNvPr>
              <p14:cNvContentPartPr/>
              <p14:nvPr/>
            </p14:nvContentPartPr>
            <p14:xfrm>
              <a:off x="5758423" y="3428880"/>
              <a:ext cx="360" cy="360"/>
            </p14:xfrm>
          </p:contentPart>
        </mc:Choice>
        <mc:Fallback xmlns="">
          <p:pic>
            <p:nvPicPr>
              <p:cNvPr id="21" name="Encre 20">
                <a:extLst>
                  <a:ext uri="{FF2B5EF4-FFF2-40B4-BE49-F238E27FC236}">
                    <a16:creationId xmlns:a16="http://schemas.microsoft.com/office/drawing/2014/main" id="{4ADBD98F-E82B-4687-0929-7DB6277490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22783" y="335688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3" name="Encre 62">
                <a:extLst>
                  <a:ext uri="{FF2B5EF4-FFF2-40B4-BE49-F238E27FC236}">
                    <a16:creationId xmlns:a16="http://schemas.microsoft.com/office/drawing/2014/main" id="{15884B28-CB7F-7532-014E-2315895C1E20}"/>
                  </a:ext>
                </a:extLst>
              </p14:cNvPr>
              <p14:cNvContentPartPr/>
              <p14:nvPr/>
            </p14:nvContentPartPr>
            <p14:xfrm>
              <a:off x="5687863" y="3439680"/>
              <a:ext cx="70920" cy="582480"/>
            </p14:xfrm>
          </p:contentPart>
        </mc:Choice>
        <mc:Fallback xmlns="">
          <p:pic>
            <p:nvPicPr>
              <p:cNvPr id="63" name="Encre 62">
                <a:extLst>
                  <a:ext uri="{FF2B5EF4-FFF2-40B4-BE49-F238E27FC236}">
                    <a16:creationId xmlns:a16="http://schemas.microsoft.com/office/drawing/2014/main" id="{F88C4ABC-4B55-1E67-14B9-4F7540F11AB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651863" y="3368040"/>
                <a:ext cx="142560" cy="72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1" name="Encre 60">
                <a:extLst>
                  <a:ext uri="{FF2B5EF4-FFF2-40B4-BE49-F238E27FC236}">
                    <a16:creationId xmlns:a16="http://schemas.microsoft.com/office/drawing/2014/main" id="{2E1E4E57-185D-C3A8-EE92-1171059D9E3C}"/>
                  </a:ext>
                </a:extLst>
              </p14:cNvPr>
              <p14:cNvContentPartPr/>
              <p14:nvPr/>
            </p14:nvContentPartPr>
            <p14:xfrm>
              <a:off x="5748343" y="4202160"/>
              <a:ext cx="422640" cy="361080"/>
            </p14:xfrm>
          </p:contentPart>
        </mc:Choice>
        <mc:Fallback xmlns="">
          <p:pic>
            <p:nvPicPr>
              <p:cNvPr id="61" name="Encre 60">
                <a:extLst>
                  <a:ext uri="{FF2B5EF4-FFF2-40B4-BE49-F238E27FC236}">
                    <a16:creationId xmlns:a16="http://schemas.microsoft.com/office/drawing/2014/main" id="{656D1690-A257-2376-D4DD-09F51543F4C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712703" y="4130520"/>
                <a:ext cx="494280" cy="50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3199D53C-274F-7FFF-DA74-7093A2171A8B}"/>
                  </a:ext>
                </a:extLst>
              </p14:cNvPr>
              <p14:cNvContentPartPr/>
              <p14:nvPr/>
            </p14:nvContentPartPr>
            <p14:xfrm>
              <a:off x="6183223" y="4561080"/>
              <a:ext cx="205920" cy="1152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005011F3-D6F0-2943-0BD4-AFC4CB08357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47223" y="4489080"/>
                <a:ext cx="2775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0D2909B2-6F77-1078-9C81-227D3284534A}"/>
                  </a:ext>
                </a:extLst>
              </p14:cNvPr>
              <p14:cNvContentPartPr/>
              <p14:nvPr/>
            </p14:nvContentPartPr>
            <p14:xfrm>
              <a:off x="6193663" y="4539120"/>
              <a:ext cx="443520" cy="11124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C62C09A6-73BD-663F-E438-C23751910C8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57663" y="4467120"/>
                <a:ext cx="51516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DE1818E4-7300-A1E8-57D5-54619253CD9B}"/>
                  </a:ext>
                </a:extLst>
              </p14:cNvPr>
              <p14:cNvContentPartPr/>
              <p14:nvPr/>
            </p14:nvContentPartPr>
            <p14:xfrm>
              <a:off x="7589023" y="2198040"/>
              <a:ext cx="194760" cy="2340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A878A309-C78D-B38E-D83B-B8384C65C0F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53383" y="2126040"/>
                <a:ext cx="2664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254271C7-D5C1-AE5F-86A4-9FBB115871C4}"/>
                  </a:ext>
                </a:extLst>
              </p14:cNvPr>
              <p14:cNvContentPartPr/>
              <p14:nvPr/>
            </p14:nvContentPartPr>
            <p14:xfrm>
              <a:off x="7826623" y="2231520"/>
              <a:ext cx="360" cy="2952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A815FD17-ACC9-BD75-FF9D-D629F48FA6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90623" y="2159520"/>
                <a:ext cx="7200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D285EB75-C3DC-36D5-C000-85D7AFE2818E}"/>
                  </a:ext>
                </a:extLst>
              </p14:cNvPr>
              <p14:cNvContentPartPr/>
              <p14:nvPr/>
            </p14:nvContentPartPr>
            <p14:xfrm>
              <a:off x="6650143" y="2264280"/>
              <a:ext cx="1188000" cy="233964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A6F01482-BB66-7167-4DF9-770FC978D57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614503" y="2192280"/>
                <a:ext cx="1259640" cy="24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2" name="Encre 31">
                <a:extLst>
                  <a:ext uri="{FF2B5EF4-FFF2-40B4-BE49-F238E27FC236}">
                    <a16:creationId xmlns:a16="http://schemas.microsoft.com/office/drawing/2014/main" id="{333686F4-6DF8-6917-645B-65A89EE7D00D}"/>
                  </a:ext>
                </a:extLst>
              </p14:cNvPr>
              <p14:cNvContentPartPr/>
              <p14:nvPr/>
            </p14:nvContentPartPr>
            <p14:xfrm>
              <a:off x="7072423" y="2264280"/>
              <a:ext cx="743400" cy="1002240"/>
            </p14:xfrm>
          </p:contentPart>
        </mc:Choice>
        <mc:Fallback xmlns="">
          <p:pic>
            <p:nvPicPr>
              <p:cNvPr id="32" name="Encre 31">
                <a:extLst>
                  <a:ext uri="{FF2B5EF4-FFF2-40B4-BE49-F238E27FC236}">
                    <a16:creationId xmlns:a16="http://schemas.microsoft.com/office/drawing/2014/main" id="{C35D52F2-0F31-DA4B-E159-DD6AA382631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036783" y="2192280"/>
                <a:ext cx="815040" cy="11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id="{018C1033-FCE1-BD81-7F3C-6BD932BCA522}"/>
                  </a:ext>
                </a:extLst>
              </p14:cNvPr>
              <p14:cNvContentPartPr/>
              <p14:nvPr/>
            </p14:nvContentPartPr>
            <p14:xfrm>
              <a:off x="6694783" y="2938560"/>
              <a:ext cx="729000" cy="106740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6E4DB442-3F59-6976-6A93-11C928EC9AB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658783" y="2866920"/>
                <a:ext cx="800640" cy="12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5" name="Encre 34">
                <a:extLst>
                  <a:ext uri="{FF2B5EF4-FFF2-40B4-BE49-F238E27FC236}">
                    <a16:creationId xmlns:a16="http://schemas.microsoft.com/office/drawing/2014/main" id="{2AD385CF-E956-E58F-893E-D0AE8A0352BA}"/>
                  </a:ext>
                </a:extLst>
              </p14:cNvPr>
              <p14:cNvContentPartPr/>
              <p14:nvPr/>
            </p14:nvContentPartPr>
            <p14:xfrm>
              <a:off x="7478503" y="2512320"/>
              <a:ext cx="205920" cy="141480"/>
            </p14:xfrm>
          </p:contentPart>
        </mc:Choice>
        <mc:Fallback xmlns="">
          <p:pic>
            <p:nvPicPr>
              <p:cNvPr id="35" name="Encre 34">
                <a:extLst>
                  <a:ext uri="{FF2B5EF4-FFF2-40B4-BE49-F238E27FC236}">
                    <a16:creationId xmlns:a16="http://schemas.microsoft.com/office/drawing/2014/main" id="{2B6462C2-C0E1-1C4B-DE35-63DE8778DBA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442503" y="2440320"/>
                <a:ext cx="2775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id="{552AF953-EA92-957F-95C4-82B448573E74}"/>
                  </a:ext>
                </a:extLst>
              </p14:cNvPr>
              <p14:cNvContentPartPr/>
              <p14:nvPr/>
            </p14:nvContentPartPr>
            <p14:xfrm>
              <a:off x="5738983" y="3113520"/>
              <a:ext cx="400680" cy="913680"/>
            </p14:xfrm>
          </p:contentPart>
        </mc:Choice>
        <mc:Fallback xmlns=""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CAC21D76-4E26-FF9B-6D78-D957E254A47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703343" y="3041520"/>
                <a:ext cx="472320" cy="10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8" name="Encre 37">
                <a:extLst>
                  <a:ext uri="{FF2B5EF4-FFF2-40B4-BE49-F238E27FC236}">
                    <a16:creationId xmlns:a16="http://schemas.microsoft.com/office/drawing/2014/main" id="{7EF54AD0-15C7-3E27-27CD-55CB6BE3DCE2}"/>
                  </a:ext>
                </a:extLst>
              </p14:cNvPr>
              <p14:cNvContentPartPr/>
              <p14:nvPr/>
            </p14:nvContentPartPr>
            <p14:xfrm>
              <a:off x="6519463" y="3953760"/>
              <a:ext cx="120960" cy="552600"/>
            </p14:xfrm>
          </p:contentPart>
        </mc:Choice>
        <mc:Fallback xmlns="">
          <p:pic>
            <p:nvPicPr>
              <p:cNvPr id="38" name="Encre 37">
                <a:extLst>
                  <a:ext uri="{FF2B5EF4-FFF2-40B4-BE49-F238E27FC236}">
                    <a16:creationId xmlns:a16="http://schemas.microsoft.com/office/drawing/2014/main" id="{4604F167-4EC4-A3BD-F51C-41F28170D4B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483463" y="3882120"/>
                <a:ext cx="192600" cy="6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9" name="Encre 38">
                <a:extLst>
                  <a:ext uri="{FF2B5EF4-FFF2-40B4-BE49-F238E27FC236}">
                    <a16:creationId xmlns:a16="http://schemas.microsoft.com/office/drawing/2014/main" id="{B97FEAE2-317A-087C-D191-3875D8F4DB1C}"/>
                  </a:ext>
                </a:extLst>
              </p14:cNvPr>
              <p14:cNvContentPartPr/>
              <p14:nvPr/>
            </p14:nvContentPartPr>
            <p14:xfrm>
              <a:off x="5952463" y="2969520"/>
              <a:ext cx="622800" cy="1123560"/>
            </p14:xfrm>
          </p:contentPart>
        </mc:Choice>
        <mc:Fallback xmlns="">
          <p:pic>
            <p:nvPicPr>
              <p:cNvPr id="39" name="Encre 38">
                <a:extLst>
                  <a:ext uri="{FF2B5EF4-FFF2-40B4-BE49-F238E27FC236}">
                    <a16:creationId xmlns:a16="http://schemas.microsoft.com/office/drawing/2014/main" id="{8C06C2E4-7D1D-FB5F-FB91-FA77A49FC62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916823" y="2897880"/>
                <a:ext cx="694440" cy="12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Encre 39">
                <a:extLst>
                  <a:ext uri="{FF2B5EF4-FFF2-40B4-BE49-F238E27FC236}">
                    <a16:creationId xmlns:a16="http://schemas.microsoft.com/office/drawing/2014/main" id="{443BE68B-0868-9D6E-2113-691BE503C358}"/>
                  </a:ext>
                </a:extLst>
              </p14:cNvPr>
              <p14:cNvContentPartPr/>
              <p14:nvPr/>
            </p14:nvContentPartPr>
            <p14:xfrm>
              <a:off x="5738623" y="3123960"/>
              <a:ext cx="848160" cy="1414800"/>
            </p14:xfrm>
          </p:contentPart>
        </mc:Choice>
        <mc:Fallback xmlns="">
          <p:pic>
            <p:nvPicPr>
              <p:cNvPr id="40" name="Encre 39">
                <a:extLst>
                  <a:ext uri="{FF2B5EF4-FFF2-40B4-BE49-F238E27FC236}">
                    <a16:creationId xmlns:a16="http://schemas.microsoft.com/office/drawing/2014/main" id="{7A942C96-D9DD-C88D-77F0-5B4DF405189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02623" y="3051960"/>
                <a:ext cx="919800" cy="155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Encre 40">
                <a:extLst>
                  <a:ext uri="{FF2B5EF4-FFF2-40B4-BE49-F238E27FC236}">
                    <a16:creationId xmlns:a16="http://schemas.microsoft.com/office/drawing/2014/main" id="{2D123802-9F40-1A02-DB35-475523800045}"/>
                  </a:ext>
                </a:extLst>
              </p14:cNvPr>
              <p14:cNvContentPartPr/>
              <p14:nvPr/>
            </p14:nvContentPartPr>
            <p14:xfrm>
              <a:off x="6269983" y="2819040"/>
              <a:ext cx="142920" cy="118800"/>
            </p14:xfrm>
          </p:contentPart>
        </mc:Choice>
        <mc:Fallback xmlns="">
          <p:pic>
            <p:nvPicPr>
              <p:cNvPr id="41" name="Encre 40">
                <a:extLst>
                  <a:ext uri="{FF2B5EF4-FFF2-40B4-BE49-F238E27FC236}">
                    <a16:creationId xmlns:a16="http://schemas.microsoft.com/office/drawing/2014/main" id="{791A8A86-32BB-7DFE-3596-402BCF36186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34343" y="2747040"/>
                <a:ext cx="21456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2" name="Encre 41">
                <a:extLst>
                  <a:ext uri="{FF2B5EF4-FFF2-40B4-BE49-F238E27FC236}">
                    <a16:creationId xmlns:a16="http://schemas.microsoft.com/office/drawing/2014/main" id="{D9B7D460-4B5B-DE02-FE79-69DDF804190E}"/>
                  </a:ext>
                </a:extLst>
              </p14:cNvPr>
              <p14:cNvContentPartPr/>
              <p14:nvPr/>
            </p14:nvContentPartPr>
            <p14:xfrm>
              <a:off x="6339463" y="2301360"/>
              <a:ext cx="1287720" cy="1572480"/>
            </p14:xfrm>
          </p:contentPart>
        </mc:Choice>
        <mc:Fallback xmlns="">
          <p:pic>
            <p:nvPicPr>
              <p:cNvPr id="42" name="Encre 41">
                <a:extLst>
                  <a:ext uri="{FF2B5EF4-FFF2-40B4-BE49-F238E27FC236}">
                    <a16:creationId xmlns:a16="http://schemas.microsoft.com/office/drawing/2014/main" id="{E0C519A2-97E0-DD3B-7DDE-D53A639AAA9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303823" y="2229360"/>
                <a:ext cx="1359360" cy="171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7" name="Encre 66">
                <a:extLst>
                  <a:ext uri="{FF2B5EF4-FFF2-40B4-BE49-F238E27FC236}">
                    <a16:creationId xmlns:a16="http://schemas.microsoft.com/office/drawing/2014/main" id="{986AA6AE-0BFF-A57C-82E5-3914F212445F}"/>
                  </a:ext>
                </a:extLst>
              </p14:cNvPr>
              <p14:cNvContentPartPr/>
              <p14:nvPr/>
            </p14:nvContentPartPr>
            <p14:xfrm>
              <a:off x="5801623" y="3229800"/>
              <a:ext cx="360" cy="63000"/>
            </p14:xfrm>
          </p:contentPart>
        </mc:Choice>
        <mc:Fallback xmlns="">
          <p:pic>
            <p:nvPicPr>
              <p:cNvPr id="67" name="Encre 66">
                <a:extLst>
                  <a:ext uri="{FF2B5EF4-FFF2-40B4-BE49-F238E27FC236}">
                    <a16:creationId xmlns:a16="http://schemas.microsoft.com/office/drawing/2014/main" id="{0B91BFD2-AC6E-BE7B-ACDC-94AE621075E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765983" y="3157800"/>
                <a:ext cx="7200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1" name="Encre 50">
                <a:extLst>
                  <a:ext uri="{FF2B5EF4-FFF2-40B4-BE49-F238E27FC236}">
                    <a16:creationId xmlns:a16="http://schemas.microsoft.com/office/drawing/2014/main" id="{266554BD-234E-9760-F526-03FA3E04D255}"/>
                  </a:ext>
                </a:extLst>
              </p14:cNvPr>
              <p14:cNvContentPartPr/>
              <p14:nvPr/>
            </p14:nvContentPartPr>
            <p14:xfrm>
              <a:off x="5801623" y="3276240"/>
              <a:ext cx="360" cy="360"/>
            </p14:xfrm>
          </p:contentPart>
        </mc:Choice>
        <mc:Fallback xmlns="">
          <p:pic>
            <p:nvPicPr>
              <p:cNvPr id="51" name="Encre 50">
                <a:extLst>
                  <a:ext uri="{FF2B5EF4-FFF2-40B4-BE49-F238E27FC236}">
                    <a16:creationId xmlns:a16="http://schemas.microsoft.com/office/drawing/2014/main" id="{4653F03D-9FE9-CD19-9FE7-05B31E748B3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65983" y="320460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4" name="Encre 53">
                <a:extLst>
                  <a:ext uri="{FF2B5EF4-FFF2-40B4-BE49-F238E27FC236}">
                    <a16:creationId xmlns:a16="http://schemas.microsoft.com/office/drawing/2014/main" id="{AF5B49B1-EF48-3432-06BC-738D32395438}"/>
                  </a:ext>
                </a:extLst>
              </p14:cNvPr>
              <p14:cNvContentPartPr/>
              <p14:nvPr/>
            </p14:nvContentPartPr>
            <p14:xfrm>
              <a:off x="6430493" y="2317360"/>
              <a:ext cx="1275480" cy="1218600"/>
            </p14:xfrm>
          </p:contentPart>
        </mc:Choice>
        <mc:Fallback xmlns="">
          <p:pic>
            <p:nvPicPr>
              <p:cNvPr id="54" name="Encre 53">
                <a:extLst>
                  <a:ext uri="{FF2B5EF4-FFF2-40B4-BE49-F238E27FC236}">
                    <a16:creationId xmlns:a16="http://schemas.microsoft.com/office/drawing/2014/main" id="{A16E635E-80F1-4E3F-57D5-3F93ABEE051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94493" y="2245360"/>
                <a:ext cx="1347120" cy="13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5" name="Encre 54">
                <a:extLst>
                  <a:ext uri="{FF2B5EF4-FFF2-40B4-BE49-F238E27FC236}">
                    <a16:creationId xmlns:a16="http://schemas.microsoft.com/office/drawing/2014/main" id="{F0E01163-9C47-58BA-C20A-24EB16433665}"/>
                  </a:ext>
                </a:extLst>
              </p14:cNvPr>
              <p14:cNvContentPartPr/>
              <p14:nvPr/>
            </p14:nvContentPartPr>
            <p14:xfrm>
              <a:off x="6629213" y="3924040"/>
              <a:ext cx="37800" cy="55440"/>
            </p14:xfrm>
          </p:contentPart>
        </mc:Choice>
        <mc:Fallback xmlns="">
          <p:pic>
            <p:nvPicPr>
              <p:cNvPr id="55" name="Encre 54">
                <a:extLst>
                  <a:ext uri="{FF2B5EF4-FFF2-40B4-BE49-F238E27FC236}">
                    <a16:creationId xmlns:a16="http://schemas.microsoft.com/office/drawing/2014/main" id="{3D0FB557-8BD9-7332-F33B-8F5453BE8FE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593573" y="3852400"/>
                <a:ext cx="10944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6" name="Encre 55">
                <a:extLst>
                  <a:ext uri="{FF2B5EF4-FFF2-40B4-BE49-F238E27FC236}">
                    <a16:creationId xmlns:a16="http://schemas.microsoft.com/office/drawing/2014/main" id="{E030B0C3-281D-377C-8940-E0E375D96DF7}"/>
                  </a:ext>
                </a:extLst>
              </p14:cNvPr>
              <p14:cNvContentPartPr/>
              <p14:nvPr/>
            </p14:nvContentPartPr>
            <p14:xfrm>
              <a:off x="6408893" y="4546480"/>
              <a:ext cx="219600" cy="51480"/>
            </p14:xfrm>
          </p:contentPart>
        </mc:Choice>
        <mc:Fallback xmlns="">
          <p:pic>
            <p:nvPicPr>
              <p:cNvPr id="56" name="Encre 55">
                <a:extLst>
                  <a:ext uri="{FF2B5EF4-FFF2-40B4-BE49-F238E27FC236}">
                    <a16:creationId xmlns:a16="http://schemas.microsoft.com/office/drawing/2014/main" id="{1A00AA58-6E16-A791-F274-15932F95DE5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373253" y="4474480"/>
                <a:ext cx="29124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7" name="Encre 56">
                <a:extLst>
                  <a:ext uri="{FF2B5EF4-FFF2-40B4-BE49-F238E27FC236}">
                    <a16:creationId xmlns:a16="http://schemas.microsoft.com/office/drawing/2014/main" id="{4C3AA102-C6FC-A89D-1F9B-DD494E500CB1}"/>
                  </a:ext>
                </a:extLst>
              </p14:cNvPr>
              <p14:cNvContentPartPr/>
              <p14:nvPr/>
            </p14:nvContentPartPr>
            <p14:xfrm>
              <a:off x="6321053" y="3873280"/>
              <a:ext cx="326160" cy="712800"/>
            </p14:xfrm>
          </p:contentPart>
        </mc:Choice>
        <mc:Fallback xmlns="">
          <p:pic>
            <p:nvPicPr>
              <p:cNvPr id="57" name="Encre 56">
                <a:extLst>
                  <a:ext uri="{FF2B5EF4-FFF2-40B4-BE49-F238E27FC236}">
                    <a16:creationId xmlns:a16="http://schemas.microsoft.com/office/drawing/2014/main" id="{BFDCA9A1-A7C2-5C7C-AE26-928314E0E97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285053" y="3801280"/>
                <a:ext cx="397800" cy="85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8" name="Encre 57">
                <a:extLst>
                  <a:ext uri="{FF2B5EF4-FFF2-40B4-BE49-F238E27FC236}">
                    <a16:creationId xmlns:a16="http://schemas.microsoft.com/office/drawing/2014/main" id="{5755811E-C929-44CE-418E-EB7050E68843}"/>
                  </a:ext>
                </a:extLst>
              </p14:cNvPr>
              <p14:cNvContentPartPr/>
              <p14:nvPr/>
            </p14:nvContentPartPr>
            <p14:xfrm>
              <a:off x="6013973" y="4505800"/>
              <a:ext cx="433440" cy="59760"/>
            </p14:xfrm>
          </p:contentPart>
        </mc:Choice>
        <mc:Fallback xmlns="">
          <p:pic>
            <p:nvPicPr>
              <p:cNvPr id="58" name="Encre 57">
                <a:extLst>
                  <a:ext uri="{FF2B5EF4-FFF2-40B4-BE49-F238E27FC236}">
                    <a16:creationId xmlns:a16="http://schemas.microsoft.com/office/drawing/2014/main" id="{DD3728D2-E2FF-6B50-A46A-54BA723FAA6A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978333" y="4433800"/>
                <a:ext cx="50508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4" name="Encre 63">
                <a:extLst>
                  <a:ext uri="{FF2B5EF4-FFF2-40B4-BE49-F238E27FC236}">
                    <a16:creationId xmlns:a16="http://schemas.microsoft.com/office/drawing/2014/main" id="{EAD811BA-34DA-4435-CB25-80A86C8F315B}"/>
                  </a:ext>
                </a:extLst>
              </p14:cNvPr>
              <p14:cNvContentPartPr/>
              <p14:nvPr/>
            </p14:nvContentPartPr>
            <p14:xfrm>
              <a:off x="5706173" y="4084960"/>
              <a:ext cx="72000" cy="72360"/>
            </p14:xfrm>
          </p:contentPart>
        </mc:Choice>
        <mc:Fallback xmlns="">
          <p:pic>
            <p:nvPicPr>
              <p:cNvPr id="64" name="Encre 63">
                <a:extLst>
                  <a:ext uri="{FF2B5EF4-FFF2-40B4-BE49-F238E27FC236}">
                    <a16:creationId xmlns:a16="http://schemas.microsoft.com/office/drawing/2014/main" id="{2D1FFB47-0392-47BE-4EAA-C1DBC4D6603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688533" y="4048960"/>
                <a:ext cx="1076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5" name="Encre 64">
                <a:extLst>
                  <a:ext uri="{FF2B5EF4-FFF2-40B4-BE49-F238E27FC236}">
                    <a16:creationId xmlns:a16="http://schemas.microsoft.com/office/drawing/2014/main" id="{F5DB5F1B-6289-7985-2F1B-50474622CC0D}"/>
                  </a:ext>
                </a:extLst>
              </p14:cNvPr>
              <p14:cNvContentPartPr/>
              <p14:nvPr/>
            </p14:nvContentPartPr>
            <p14:xfrm>
              <a:off x="5820293" y="3136720"/>
              <a:ext cx="93960" cy="114120"/>
            </p14:xfrm>
          </p:contentPart>
        </mc:Choice>
        <mc:Fallback xmlns="">
          <p:pic>
            <p:nvPicPr>
              <p:cNvPr id="65" name="Encre 64">
                <a:extLst>
                  <a:ext uri="{FF2B5EF4-FFF2-40B4-BE49-F238E27FC236}">
                    <a16:creationId xmlns:a16="http://schemas.microsoft.com/office/drawing/2014/main" id="{C1DD13F1-BD95-911B-4FA4-A73CE7B6ECE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802293" y="3100720"/>
                <a:ext cx="12960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6" name="Encre 65">
                <a:extLst>
                  <a:ext uri="{FF2B5EF4-FFF2-40B4-BE49-F238E27FC236}">
                    <a16:creationId xmlns:a16="http://schemas.microsoft.com/office/drawing/2014/main" id="{3DA660E5-869D-E139-4B67-46F07C58F7A2}"/>
                  </a:ext>
                </a:extLst>
              </p14:cNvPr>
              <p14:cNvContentPartPr/>
              <p14:nvPr/>
            </p14:nvContentPartPr>
            <p14:xfrm>
              <a:off x="5883653" y="2963200"/>
              <a:ext cx="85680" cy="137880"/>
            </p14:xfrm>
          </p:contentPart>
        </mc:Choice>
        <mc:Fallback xmlns="">
          <p:pic>
            <p:nvPicPr>
              <p:cNvPr id="66" name="Encre 65">
                <a:extLst>
                  <a:ext uri="{FF2B5EF4-FFF2-40B4-BE49-F238E27FC236}">
                    <a16:creationId xmlns:a16="http://schemas.microsoft.com/office/drawing/2014/main" id="{A8972A65-7074-3D2E-EE3E-91920ECCC98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865653" y="2927200"/>
                <a:ext cx="1213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8" name="Encre 67">
                <a:extLst>
                  <a:ext uri="{FF2B5EF4-FFF2-40B4-BE49-F238E27FC236}">
                    <a16:creationId xmlns:a16="http://schemas.microsoft.com/office/drawing/2014/main" id="{BE2CB72D-0564-A746-DCB8-C4042CB2A285}"/>
                  </a:ext>
                </a:extLst>
              </p14:cNvPr>
              <p14:cNvContentPartPr/>
              <p14:nvPr/>
            </p14:nvContentPartPr>
            <p14:xfrm>
              <a:off x="6040620" y="2990430"/>
              <a:ext cx="201960" cy="147600"/>
            </p14:xfrm>
          </p:contentPart>
        </mc:Choice>
        <mc:Fallback xmlns="">
          <p:pic>
            <p:nvPicPr>
              <p:cNvPr id="68" name="Encre 67">
                <a:extLst>
                  <a:ext uri="{FF2B5EF4-FFF2-40B4-BE49-F238E27FC236}">
                    <a16:creationId xmlns:a16="http://schemas.microsoft.com/office/drawing/2014/main" id="{F391FD94-F147-2623-E1BF-27A712A55555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022620" y="2954790"/>
                <a:ext cx="2376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9" name="Encre 68">
                <a:extLst>
                  <a:ext uri="{FF2B5EF4-FFF2-40B4-BE49-F238E27FC236}">
                    <a16:creationId xmlns:a16="http://schemas.microsoft.com/office/drawing/2014/main" id="{6B509A5C-A5AE-570B-0D4D-8898FF8D7688}"/>
                  </a:ext>
                </a:extLst>
              </p14:cNvPr>
              <p14:cNvContentPartPr/>
              <p14:nvPr/>
            </p14:nvContentPartPr>
            <p14:xfrm>
              <a:off x="5942340" y="2952630"/>
              <a:ext cx="274680" cy="205560"/>
            </p14:xfrm>
          </p:contentPart>
        </mc:Choice>
        <mc:Fallback xmlns="">
          <p:pic>
            <p:nvPicPr>
              <p:cNvPr id="69" name="Encre 68">
                <a:extLst>
                  <a:ext uri="{FF2B5EF4-FFF2-40B4-BE49-F238E27FC236}">
                    <a16:creationId xmlns:a16="http://schemas.microsoft.com/office/drawing/2014/main" id="{3EDCA43A-5E9D-EDE2-9ABA-6E737B5A508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4700" y="2916630"/>
                <a:ext cx="3103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0" name="Encre 69">
                <a:extLst>
                  <a:ext uri="{FF2B5EF4-FFF2-40B4-BE49-F238E27FC236}">
                    <a16:creationId xmlns:a16="http://schemas.microsoft.com/office/drawing/2014/main" id="{73173828-D7F2-CCF7-5198-D57173DE5783}"/>
                  </a:ext>
                </a:extLst>
              </p14:cNvPr>
              <p14:cNvContentPartPr/>
              <p14:nvPr/>
            </p14:nvContentPartPr>
            <p14:xfrm>
              <a:off x="5893020" y="2984310"/>
              <a:ext cx="254160" cy="209880"/>
            </p14:xfrm>
          </p:contentPart>
        </mc:Choice>
        <mc:Fallback xmlns="">
          <p:pic>
            <p:nvPicPr>
              <p:cNvPr id="70" name="Encre 69">
                <a:extLst>
                  <a:ext uri="{FF2B5EF4-FFF2-40B4-BE49-F238E27FC236}">
                    <a16:creationId xmlns:a16="http://schemas.microsoft.com/office/drawing/2014/main" id="{40DB6E7B-0562-234D-A31B-2D02E8A477E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875020" y="2948310"/>
                <a:ext cx="289800" cy="281520"/>
              </a:xfrm>
              <a:prstGeom prst="rect">
                <a:avLst/>
              </a:prstGeom>
            </p:spPr>
          </p:pic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E92E26B4-4B47-691C-56BF-CE512C073D4F}"/>
              </a:ext>
            </a:extLst>
          </p:cNvPr>
          <p:cNvSpPr/>
          <p:nvPr/>
        </p:nvSpPr>
        <p:spPr>
          <a:xfrm>
            <a:off x="4382563" y="1127983"/>
            <a:ext cx="1684817" cy="48302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Cortex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pré-frontal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6C9FE72-031D-B031-DCAD-79176395A63B}"/>
              </a:ext>
            </a:extLst>
          </p:cNvPr>
          <p:cNvSpPr/>
          <p:nvPr/>
        </p:nvSpPr>
        <p:spPr>
          <a:xfrm>
            <a:off x="6585703" y="1127983"/>
            <a:ext cx="1684817" cy="48302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Cortex frontal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833C0A0F-7B78-F4D1-9559-4A657529E6AC}"/>
              </a:ext>
            </a:extLst>
          </p:cNvPr>
          <p:cNvCxnSpPr>
            <a:cxnSpLocks/>
          </p:cNvCxnSpPr>
          <p:nvPr/>
        </p:nvCxnSpPr>
        <p:spPr>
          <a:xfrm>
            <a:off x="5921126" y="1670460"/>
            <a:ext cx="21214" cy="175842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F767AF26-D299-250D-8A1A-9E7A69C76FD3}"/>
              </a:ext>
            </a:extLst>
          </p:cNvPr>
          <p:cNvCxnSpPr/>
          <p:nvPr/>
        </p:nvCxnSpPr>
        <p:spPr>
          <a:xfrm>
            <a:off x="6912223" y="1676400"/>
            <a:ext cx="12960" cy="9306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D374511-63F3-CD86-F3C6-EA3C4E89F5BD}"/>
              </a:ext>
            </a:extLst>
          </p:cNvPr>
          <p:cNvCxnSpPr>
            <a:cxnSpLocks/>
          </p:cNvCxnSpPr>
          <p:nvPr/>
        </p:nvCxnSpPr>
        <p:spPr>
          <a:xfrm>
            <a:off x="1747746" y="5526534"/>
            <a:ext cx="95553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us-titre 2">
            <a:extLst>
              <a:ext uri="{FF2B5EF4-FFF2-40B4-BE49-F238E27FC236}">
                <a16:creationId xmlns:a16="http://schemas.microsoft.com/office/drawing/2014/main" id="{B2228F75-E948-2153-0861-26483231CF0F}"/>
              </a:ext>
            </a:extLst>
          </p:cNvPr>
          <p:cNvSpPr txBox="1">
            <a:spLocks/>
          </p:cNvSpPr>
          <p:nvPr/>
        </p:nvSpPr>
        <p:spPr>
          <a:xfrm>
            <a:off x="593022" y="5772536"/>
            <a:ext cx="3451892" cy="95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Hippocampe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=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consolide l’information à long terme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475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60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169B4-9545-42ED-08A5-75D5A1A8C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ercle, diagramme&#10;&#10;Description générée automatiquement">
            <a:extLst>
              <a:ext uri="{FF2B5EF4-FFF2-40B4-BE49-F238E27FC236}">
                <a16:creationId xmlns:a16="http://schemas.microsoft.com/office/drawing/2014/main" id="{44F20BA6-6F45-B7AF-4825-0CB2E86B5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00" y="1859454"/>
            <a:ext cx="6845429" cy="4026722"/>
          </a:xfrm>
          <a:effectLst>
            <a:softEdge rad="25400"/>
          </a:effectLst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21189784-0A4F-8D6F-8A1C-BEDB0E219FB0}"/>
              </a:ext>
            </a:extLst>
          </p:cNvPr>
          <p:cNvSpPr txBox="1">
            <a:spLocks/>
          </p:cNvSpPr>
          <p:nvPr/>
        </p:nvSpPr>
        <p:spPr>
          <a:xfrm>
            <a:off x="477171" y="2993638"/>
            <a:ext cx="3683594" cy="1108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Amygdale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=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encode les évènements émotionnels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1EB008A0-4070-56AD-29B3-CB666C84C32A}"/>
              </a:ext>
            </a:extLst>
          </p:cNvPr>
          <p:cNvSpPr txBox="1">
            <a:spLocks/>
          </p:cNvSpPr>
          <p:nvPr/>
        </p:nvSpPr>
        <p:spPr>
          <a:xfrm>
            <a:off x="636820" y="4455608"/>
            <a:ext cx="3451892" cy="95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Hippocampe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=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consolide l’information à long terme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44F5328A-4E0A-8064-90D4-F8A1BA081B20}"/>
              </a:ext>
            </a:extLst>
          </p:cNvPr>
          <p:cNvSpPr txBox="1">
            <a:spLocks/>
          </p:cNvSpPr>
          <p:nvPr/>
        </p:nvSpPr>
        <p:spPr>
          <a:xfrm>
            <a:off x="615242" y="5871775"/>
            <a:ext cx="3858786" cy="82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Cortex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pré-frontal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= traite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et stocke l’information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0F0071E-0E2B-A613-3D2D-044ADD5F3878}"/>
              </a:ext>
            </a:extLst>
          </p:cNvPr>
          <p:cNvCxnSpPr>
            <a:cxnSpLocks/>
          </p:cNvCxnSpPr>
          <p:nvPr/>
        </p:nvCxnSpPr>
        <p:spPr>
          <a:xfrm>
            <a:off x="1772392" y="4239843"/>
            <a:ext cx="95553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0E4F801-F53A-F91B-200B-50B03EBD974A}"/>
              </a:ext>
            </a:extLst>
          </p:cNvPr>
          <p:cNvCxnSpPr>
            <a:cxnSpLocks/>
          </p:cNvCxnSpPr>
          <p:nvPr/>
        </p:nvCxnSpPr>
        <p:spPr>
          <a:xfrm>
            <a:off x="1772392" y="5623504"/>
            <a:ext cx="95553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DAF166D-65E4-3D68-C353-7663498588E9}"/>
              </a:ext>
            </a:extLst>
          </p:cNvPr>
          <p:cNvSpPr txBox="1"/>
          <p:nvPr/>
        </p:nvSpPr>
        <p:spPr>
          <a:xfrm>
            <a:off x="3794760" y="510159"/>
            <a:ext cx="430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0945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 Système  Limbique</a:t>
            </a: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CB319B6F-F719-08BD-1054-C7147B6DB68F}"/>
              </a:ext>
            </a:extLst>
          </p:cNvPr>
          <p:cNvSpPr txBox="1">
            <a:spLocks/>
          </p:cNvSpPr>
          <p:nvPr/>
        </p:nvSpPr>
        <p:spPr>
          <a:xfrm>
            <a:off x="477171" y="1221901"/>
            <a:ext cx="3771191" cy="1487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Système Limbique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= Siège des émotions, représentant le dialogue entre le cerveau et le corps.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C3BE03E-2034-E304-54CC-9F5B67D2E9E0}"/>
              </a:ext>
            </a:extLst>
          </p:cNvPr>
          <p:cNvCxnSpPr>
            <a:cxnSpLocks/>
          </p:cNvCxnSpPr>
          <p:nvPr/>
        </p:nvCxnSpPr>
        <p:spPr>
          <a:xfrm>
            <a:off x="1772392" y="2709018"/>
            <a:ext cx="95553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C85E7679-9EDD-A098-23D7-4FE9A25D626B}"/>
                  </a:ext>
                </a:extLst>
              </p14:cNvPr>
              <p14:cNvContentPartPr/>
              <p14:nvPr/>
            </p14:nvContentPartPr>
            <p14:xfrm>
              <a:off x="7277623" y="2198400"/>
              <a:ext cx="482400" cy="345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C85E7679-9EDD-A098-23D7-4FE9A25D62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1623" y="2127142"/>
                <a:ext cx="554040" cy="1767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9FE93E7-DE28-7945-8529-0DC764B73DF0}"/>
                  </a:ext>
                </a:extLst>
              </p14:cNvPr>
              <p14:cNvContentPartPr/>
              <p14:nvPr/>
            </p14:nvContentPartPr>
            <p14:xfrm>
              <a:off x="6664183" y="2220360"/>
              <a:ext cx="607680" cy="25020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9FE93E7-DE28-7945-8529-0DC764B73D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28183" y="2148256"/>
                <a:ext cx="679320" cy="3940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68155748-6B31-732D-7D75-95C3DCBDD707}"/>
                  </a:ext>
                </a:extLst>
              </p14:cNvPr>
              <p14:cNvContentPartPr/>
              <p14:nvPr/>
            </p14:nvContentPartPr>
            <p14:xfrm>
              <a:off x="6228223" y="2470920"/>
              <a:ext cx="423000" cy="22968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68155748-6B31-732D-7D75-95C3DCBDD70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92223" y="2398920"/>
                <a:ext cx="49464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BC7668D5-3EF7-92C0-03F7-B61CC6E612BB}"/>
                  </a:ext>
                </a:extLst>
              </p14:cNvPr>
              <p14:cNvContentPartPr/>
              <p14:nvPr/>
            </p14:nvContentPartPr>
            <p14:xfrm>
              <a:off x="6239383" y="2655960"/>
              <a:ext cx="74520" cy="6840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BC7668D5-3EF7-92C0-03F7-B61CC6E612B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03383" y="2583579"/>
                <a:ext cx="146160" cy="21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D3B47C68-8C55-DCDE-8D72-A576678D52C6}"/>
                  </a:ext>
                </a:extLst>
              </p14:cNvPr>
              <p14:cNvContentPartPr/>
              <p14:nvPr/>
            </p14:nvContentPartPr>
            <p14:xfrm>
              <a:off x="6117703" y="2644800"/>
              <a:ext cx="174240" cy="35964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D3B47C68-8C55-DCDE-8D72-A576678D52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81777" y="2572800"/>
                <a:ext cx="245732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id="{972E454D-2365-5431-9586-DB563AE30D5E}"/>
                  </a:ext>
                </a:extLst>
              </p14:cNvPr>
              <p14:cNvContentPartPr/>
              <p14:nvPr/>
            </p14:nvContentPartPr>
            <p14:xfrm>
              <a:off x="6072703" y="2699160"/>
              <a:ext cx="117720" cy="325440"/>
            </p14:xfrm>
          </p:contentPart>
        </mc:Choice>
        <mc:Fallback xmlns=""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972E454D-2365-5431-9586-DB563AE30D5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36703" y="2627160"/>
                <a:ext cx="18936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Encre 46">
                <a:extLst>
                  <a:ext uri="{FF2B5EF4-FFF2-40B4-BE49-F238E27FC236}">
                    <a16:creationId xmlns:a16="http://schemas.microsoft.com/office/drawing/2014/main" id="{D657D872-9349-326C-28E5-FE005D046BB4}"/>
                  </a:ext>
                </a:extLst>
              </p14:cNvPr>
              <p14:cNvContentPartPr/>
              <p14:nvPr/>
            </p14:nvContentPartPr>
            <p14:xfrm>
              <a:off x="5740063" y="3330960"/>
              <a:ext cx="62640" cy="342720"/>
            </p14:xfrm>
          </p:contentPart>
        </mc:Choice>
        <mc:Fallback xmlns="">
          <p:pic>
            <p:nvPicPr>
              <p:cNvPr id="47" name="Encre 46">
                <a:extLst>
                  <a:ext uri="{FF2B5EF4-FFF2-40B4-BE49-F238E27FC236}">
                    <a16:creationId xmlns:a16="http://schemas.microsoft.com/office/drawing/2014/main" id="{D657D872-9349-326C-28E5-FE005D046BB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04063" y="3258960"/>
                <a:ext cx="134280" cy="48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6" name="Encre 45">
                <a:extLst>
                  <a:ext uri="{FF2B5EF4-FFF2-40B4-BE49-F238E27FC236}">
                    <a16:creationId xmlns:a16="http://schemas.microsoft.com/office/drawing/2014/main" id="{C98D88C4-AE94-71BE-1F23-7EF2C8D06183}"/>
                  </a:ext>
                </a:extLst>
              </p14:cNvPr>
              <p14:cNvContentPartPr/>
              <p14:nvPr/>
            </p14:nvContentPartPr>
            <p14:xfrm>
              <a:off x="5867143" y="2906160"/>
              <a:ext cx="196920" cy="244800"/>
            </p14:xfrm>
          </p:contentPart>
        </mc:Choice>
        <mc:Fallback xmlns="">
          <p:pic>
            <p:nvPicPr>
              <p:cNvPr id="46" name="Encre 45">
                <a:extLst>
                  <a:ext uri="{FF2B5EF4-FFF2-40B4-BE49-F238E27FC236}">
                    <a16:creationId xmlns:a16="http://schemas.microsoft.com/office/drawing/2014/main" id="{C98D88C4-AE94-71BE-1F23-7EF2C8D0618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31143" y="2834160"/>
                <a:ext cx="26856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Encre 20">
                <a:extLst>
                  <a:ext uri="{FF2B5EF4-FFF2-40B4-BE49-F238E27FC236}">
                    <a16:creationId xmlns:a16="http://schemas.microsoft.com/office/drawing/2014/main" id="{BBC910DA-F2AA-FC01-CCE2-FE710642084A}"/>
                  </a:ext>
                </a:extLst>
              </p14:cNvPr>
              <p14:cNvContentPartPr/>
              <p14:nvPr/>
            </p14:nvContentPartPr>
            <p14:xfrm>
              <a:off x="5758423" y="3428880"/>
              <a:ext cx="360" cy="360"/>
            </p14:xfrm>
          </p:contentPart>
        </mc:Choice>
        <mc:Fallback xmlns="">
          <p:pic>
            <p:nvPicPr>
              <p:cNvPr id="21" name="Encre 20">
                <a:extLst>
                  <a:ext uri="{FF2B5EF4-FFF2-40B4-BE49-F238E27FC236}">
                    <a16:creationId xmlns:a16="http://schemas.microsoft.com/office/drawing/2014/main" id="{BBC910DA-F2AA-FC01-CCE2-FE710642084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22423" y="335688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3" name="Encre 62">
                <a:extLst>
                  <a:ext uri="{FF2B5EF4-FFF2-40B4-BE49-F238E27FC236}">
                    <a16:creationId xmlns:a16="http://schemas.microsoft.com/office/drawing/2014/main" id="{83BC465A-0245-FB14-0B3A-9EFEFCABAE02}"/>
                  </a:ext>
                </a:extLst>
              </p14:cNvPr>
              <p14:cNvContentPartPr/>
              <p14:nvPr/>
            </p14:nvContentPartPr>
            <p14:xfrm>
              <a:off x="5687863" y="3439680"/>
              <a:ext cx="70920" cy="582480"/>
            </p14:xfrm>
          </p:contentPart>
        </mc:Choice>
        <mc:Fallback xmlns="">
          <p:pic>
            <p:nvPicPr>
              <p:cNvPr id="63" name="Encre 62">
                <a:extLst>
                  <a:ext uri="{FF2B5EF4-FFF2-40B4-BE49-F238E27FC236}">
                    <a16:creationId xmlns:a16="http://schemas.microsoft.com/office/drawing/2014/main" id="{83BC465A-0245-FB14-0B3A-9EFEFCABAE0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651863" y="3367635"/>
                <a:ext cx="142560" cy="726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1" name="Encre 60">
                <a:extLst>
                  <a:ext uri="{FF2B5EF4-FFF2-40B4-BE49-F238E27FC236}">
                    <a16:creationId xmlns:a16="http://schemas.microsoft.com/office/drawing/2014/main" id="{796D9F07-9F94-94FC-EDDB-F2D5E68C55D2}"/>
                  </a:ext>
                </a:extLst>
              </p14:cNvPr>
              <p14:cNvContentPartPr/>
              <p14:nvPr/>
            </p14:nvContentPartPr>
            <p14:xfrm>
              <a:off x="5748343" y="4202160"/>
              <a:ext cx="422640" cy="361080"/>
            </p14:xfrm>
          </p:contentPart>
        </mc:Choice>
        <mc:Fallback xmlns="">
          <p:pic>
            <p:nvPicPr>
              <p:cNvPr id="61" name="Encre 60">
                <a:extLst>
                  <a:ext uri="{FF2B5EF4-FFF2-40B4-BE49-F238E27FC236}">
                    <a16:creationId xmlns:a16="http://schemas.microsoft.com/office/drawing/2014/main" id="{796D9F07-9F94-94FC-EDDB-F2D5E68C55D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712343" y="4130088"/>
                <a:ext cx="494280" cy="504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46FC5E21-121B-B2BF-1186-4EE90D68E52E}"/>
                  </a:ext>
                </a:extLst>
              </p14:cNvPr>
              <p14:cNvContentPartPr/>
              <p14:nvPr/>
            </p14:nvContentPartPr>
            <p14:xfrm>
              <a:off x="6183223" y="4561080"/>
              <a:ext cx="205920" cy="1152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46FC5E21-121B-B2BF-1186-4EE90D68E52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47223" y="4489080"/>
                <a:ext cx="2775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E1D99EE0-7D4F-19BC-1AFD-FEF5DBD41A7E}"/>
                  </a:ext>
                </a:extLst>
              </p14:cNvPr>
              <p14:cNvContentPartPr/>
              <p14:nvPr/>
            </p14:nvContentPartPr>
            <p14:xfrm>
              <a:off x="6193663" y="4539120"/>
              <a:ext cx="443520" cy="11124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E1D99EE0-7D4F-19BC-1AFD-FEF5DBD41A7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57663" y="4467120"/>
                <a:ext cx="51516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7386C7BE-1254-64C2-883D-286B43464DBC}"/>
                  </a:ext>
                </a:extLst>
              </p14:cNvPr>
              <p14:cNvContentPartPr/>
              <p14:nvPr/>
            </p14:nvContentPartPr>
            <p14:xfrm>
              <a:off x="7589023" y="2198040"/>
              <a:ext cx="194760" cy="2340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7386C7BE-1254-64C2-883D-286B43464DB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52956" y="2126040"/>
                <a:ext cx="266533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A25CEB95-108E-386C-B030-79E79324C6FF}"/>
                  </a:ext>
                </a:extLst>
              </p14:cNvPr>
              <p14:cNvContentPartPr/>
              <p14:nvPr/>
            </p14:nvContentPartPr>
            <p14:xfrm>
              <a:off x="7826623" y="2231520"/>
              <a:ext cx="360" cy="2952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A25CEB95-108E-386C-B030-79E79324C6F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90623" y="2160387"/>
                <a:ext cx="72000" cy="171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A65E546E-691D-FA37-B38F-3EECDAC99DCA}"/>
                  </a:ext>
                </a:extLst>
              </p14:cNvPr>
              <p14:cNvContentPartPr/>
              <p14:nvPr/>
            </p14:nvContentPartPr>
            <p14:xfrm>
              <a:off x="6650143" y="2264280"/>
              <a:ext cx="1188000" cy="233964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A65E546E-691D-FA37-B38F-3EECDAC99DC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614132" y="2192280"/>
                <a:ext cx="1259662" cy="24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2" name="Encre 31">
                <a:extLst>
                  <a:ext uri="{FF2B5EF4-FFF2-40B4-BE49-F238E27FC236}">
                    <a16:creationId xmlns:a16="http://schemas.microsoft.com/office/drawing/2014/main" id="{5C2097A3-1EAD-8A98-8780-49E5EC31C33F}"/>
                  </a:ext>
                </a:extLst>
              </p14:cNvPr>
              <p14:cNvContentPartPr/>
              <p14:nvPr/>
            </p14:nvContentPartPr>
            <p14:xfrm>
              <a:off x="7072423" y="2264280"/>
              <a:ext cx="743400" cy="1002240"/>
            </p14:xfrm>
          </p:contentPart>
        </mc:Choice>
        <mc:Fallback xmlns="">
          <p:pic>
            <p:nvPicPr>
              <p:cNvPr id="32" name="Encre 31">
                <a:extLst>
                  <a:ext uri="{FF2B5EF4-FFF2-40B4-BE49-F238E27FC236}">
                    <a16:creationId xmlns:a16="http://schemas.microsoft.com/office/drawing/2014/main" id="{5C2097A3-1EAD-8A98-8780-49E5EC31C33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036423" y="2192280"/>
                <a:ext cx="815040" cy="11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id="{510A5FC1-5DBE-9E40-BBD1-F014B9856310}"/>
                  </a:ext>
                </a:extLst>
              </p14:cNvPr>
              <p14:cNvContentPartPr/>
              <p14:nvPr/>
            </p14:nvContentPartPr>
            <p14:xfrm>
              <a:off x="6694783" y="2938560"/>
              <a:ext cx="729000" cy="106740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510A5FC1-5DBE-9E40-BBD1-F014B985631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658801" y="2866560"/>
                <a:ext cx="800605" cy="12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5" name="Encre 34">
                <a:extLst>
                  <a:ext uri="{FF2B5EF4-FFF2-40B4-BE49-F238E27FC236}">
                    <a16:creationId xmlns:a16="http://schemas.microsoft.com/office/drawing/2014/main" id="{D544DC82-373D-8458-78C3-8AEB32F92F3F}"/>
                  </a:ext>
                </a:extLst>
              </p14:cNvPr>
              <p14:cNvContentPartPr/>
              <p14:nvPr/>
            </p14:nvContentPartPr>
            <p14:xfrm>
              <a:off x="7478503" y="2512320"/>
              <a:ext cx="205920" cy="141480"/>
            </p14:xfrm>
          </p:contentPart>
        </mc:Choice>
        <mc:Fallback xmlns="">
          <p:pic>
            <p:nvPicPr>
              <p:cNvPr id="35" name="Encre 34">
                <a:extLst>
                  <a:ext uri="{FF2B5EF4-FFF2-40B4-BE49-F238E27FC236}">
                    <a16:creationId xmlns:a16="http://schemas.microsoft.com/office/drawing/2014/main" id="{D544DC82-373D-8458-78C3-8AEB32F92F3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442503" y="2440320"/>
                <a:ext cx="2775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id="{C83C31A3-592D-5771-4DA4-6DA1BED0A86C}"/>
                  </a:ext>
                </a:extLst>
              </p14:cNvPr>
              <p14:cNvContentPartPr/>
              <p14:nvPr/>
            </p14:nvContentPartPr>
            <p14:xfrm>
              <a:off x="5738983" y="3113520"/>
              <a:ext cx="400680" cy="913680"/>
            </p14:xfrm>
          </p:contentPart>
        </mc:Choice>
        <mc:Fallback xmlns=""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C83C31A3-592D-5771-4DA4-6DA1BED0A86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702951" y="3041520"/>
                <a:ext cx="472384" cy="10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8" name="Encre 37">
                <a:extLst>
                  <a:ext uri="{FF2B5EF4-FFF2-40B4-BE49-F238E27FC236}">
                    <a16:creationId xmlns:a16="http://schemas.microsoft.com/office/drawing/2014/main" id="{FC5AD709-49D6-1A9E-1C25-684E52293336}"/>
                  </a:ext>
                </a:extLst>
              </p14:cNvPr>
              <p14:cNvContentPartPr/>
              <p14:nvPr/>
            </p14:nvContentPartPr>
            <p14:xfrm>
              <a:off x="6519463" y="3953760"/>
              <a:ext cx="120960" cy="552600"/>
            </p14:xfrm>
          </p:contentPart>
        </mc:Choice>
        <mc:Fallback xmlns="">
          <p:pic>
            <p:nvPicPr>
              <p:cNvPr id="38" name="Encre 37">
                <a:extLst>
                  <a:ext uri="{FF2B5EF4-FFF2-40B4-BE49-F238E27FC236}">
                    <a16:creationId xmlns:a16="http://schemas.microsoft.com/office/drawing/2014/main" id="{FC5AD709-49D6-1A9E-1C25-684E5229333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483463" y="3881760"/>
                <a:ext cx="192600" cy="6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9" name="Encre 38">
                <a:extLst>
                  <a:ext uri="{FF2B5EF4-FFF2-40B4-BE49-F238E27FC236}">
                    <a16:creationId xmlns:a16="http://schemas.microsoft.com/office/drawing/2014/main" id="{733B09E0-94EA-83A1-1F05-6C13B98297EE}"/>
                  </a:ext>
                </a:extLst>
              </p14:cNvPr>
              <p14:cNvContentPartPr/>
              <p14:nvPr/>
            </p14:nvContentPartPr>
            <p14:xfrm>
              <a:off x="5952463" y="2969520"/>
              <a:ext cx="622800" cy="1123560"/>
            </p14:xfrm>
          </p:contentPart>
        </mc:Choice>
        <mc:Fallback xmlns="">
          <p:pic>
            <p:nvPicPr>
              <p:cNvPr id="39" name="Encre 38">
                <a:extLst>
                  <a:ext uri="{FF2B5EF4-FFF2-40B4-BE49-F238E27FC236}">
                    <a16:creationId xmlns:a16="http://schemas.microsoft.com/office/drawing/2014/main" id="{733B09E0-94EA-83A1-1F05-6C13B98297E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916463" y="2897520"/>
                <a:ext cx="694440" cy="12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Encre 39">
                <a:extLst>
                  <a:ext uri="{FF2B5EF4-FFF2-40B4-BE49-F238E27FC236}">
                    <a16:creationId xmlns:a16="http://schemas.microsoft.com/office/drawing/2014/main" id="{439CD370-8576-D10F-9DFD-88BABE907C52}"/>
                  </a:ext>
                </a:extLst>
              </p14:cNvPr>
              <p14:cNvContentPartPr/>
              <p14:nvPr/>
            </p14:nvContentPartPr>
            <p14:xfrm>
              <a:off x="5738623" y="3123960"/>
              <a:ext cx="848160" cy="1414800"/>
            </p14:xfrm>
          </p:contentPart>
        </mc:Choice>
        <mc:Fallback xmlns="">
          <p:pic>
            <p:nvPicPr>
              <p:cNvPr id="40" name="Encre 39">
                <a:extLst>
                  <a:ext uri="{FF2B5EF4-FFF2-40B4-BE49-F238E27FC236}">
                    <a16:creationId xmlns:a16="http://schemas.microsoft.com/office/drawing/2014/main" id="{439CD370-8576-D10F-9DFD-88BABE907C5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02623" y="3051960"/>
                <a:ext cx="919800" cy="155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Encre 40">
                <a:extLst>
                  <a:ext uri="{FF2B5EF4-FFF2-40B4-BE49-F238E27FC236}">
                    <a16:creationId xmlns:a16="http://schemas.microsoft.com/office/drawing/2014/main" id="{3A357F70-F4B7-40D4-1A97-82AAEBD333F3}"/>
                  </a:ext>
                </a:extLst>
              </p14:cNvPr>
              <p14:cNvContentPartPr/>
              <p14:nvPr/>
            </p14:nvContentPartPr>
            <p14:xfrm>
              <a:off x="6269983" y="2819040"/>
              <a:ext cx="142920" cy="118800"/>
            </p14:xfrm>
          </p:contentPart>
        </mc:Choice>
        <mc:Fallback xmlns="">
          <p:pic>
            <p:nvPicPr>
              <p:cNvPr id="41" name="Encre 40">
                <a:extLst>
                  <a:ext uri="{FF2B5EF4-FFF2-40B4-BE49-F238E27FC236}">
                    <a16:creationId xmlns:a16="http://schemas.microsoft.com/office/drawing/2014/main" id="{3A357F70-F4B7-40D4-1A97-82AAEBD333F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33983" y="2747040"/>
                <a:ext cx="21456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2" name="Encre 41">
                <a:extLst>
                  <a:ext uri="{FF2B5EF4-FFF2-40B4-BE49-F238E27FC236}">
                    <a16:creationId xmlns:a16="http://schemas.microsoft.com/office/drawing/2014/main" id="{78D8278E-0117-5251-C477-7198C1854DFA}"/>
                  </a:ext>
                </a:extLst>
              </p14:cNvPr>
              <p14:cNvContentPartPr/>
              <p14:nvPr/>
            </p14:nvContentPartPr>
            <p14:xfrm>
              <a:off x="6339463" y="2301360"/>
              <a:ext cx="1287720" cy="1572480"/>
            </p14:xfrm>
          </p:contentPart>
        </mc:Choice>
        <mc:Fallback xmlns="">
          <p:pic>
            <p:nvPicPr>
              <p:cNvPr id="42" name="Encre 41">
                <a:extLst>
                  <a:ext uri="{FF2B5EF4-FFF2-40B4-BE49-F238E27FC236}">
                    <a16:creationId xmlns:a16="http://schemas.microsoft.com/office/drawing/2014/main" id="{78D8278E-0117-5251-C477-7198C1854DF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303463" y="2229360"/>
                <a:ext cx="1359360" cy="171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7" name="Encre 66">
                <a:extLst>
                  <a:ext uri="{FF2B5EF4-FFF2-40B4-BE49-F238E27FC236}">
                    <a16:creationId xmlns:a16="http://schemas.microsoft.com/office/drawing/2014/main" id="{3EAEFB3C-D3E2-991C-B660-CB9F947A805B}"/>
                  </a:ext>
                </a:extLst>
              </p14:cNvPr>
              <p14:cNvContentPartPr/>
              <p14:nvPr/>
            </p14:nvContentPartPr>
            <p14:xfrm>
              <a:off x="5801623" y="3229800"/>
              <a:ext cx="360" cy="63000"/>
            </p14:xfrm>
          </p:contentPart>
        </mc:Choice>
        <mc:Fallback xmlns="">
          <p:pic>
            <p:nvPicPr>
              <p:cNvPr id="67" name="Encre 66">
                <a:extLst>
                  <a:ext uri="{FF2B5EF4-FFF2-40B4-BE49-F238E27FC236}">
                    <a16:creationId xmlns:a16="http://schemas.microsoft.com/office/drawing/2014/main" id="{3EAEFB3C-D3E2-991C-B660-CB9F947A805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765623" y="3157800"/>
                <a:ext cx="7200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1" name="Encre 50">
                <a:extLst>
                  <a:ext uri="{FF2B5EF4-FFF2-40B4-BE49-F238E27FC236}">
                    <a16:creationId xmlns:a16="http://schemas.microsoft.com/office/drawing/2014/main" id="{DCE313B1-6301-4036-363A-AC480757F58F}"/>
                  </a:ext>
                </a:extLst>
              </p14:cNvPr>
              <p14:cNvContentPartPr/>
              <p14:nvPr/>
            </p14:nvContentPartPr>
            <p14:xfrm>
              <a:off x="5801623" y="3276240"/>
              <a:ext cx="360" cy="360"/>
            </p14:xfrm>
          </p:contentPart>
        </mc:Choice>
        <mc:Fallback xmlns="">
          <p:pic>
            <p:nvPicPr>
              <p:cNvPr id="51" name="Encre 50">
                <a:extLst>
                  <a:ext uri="{FF2B5EF4-FFF2-40B4-BE49-F238E27FC236}">
                    <a16:creationId xmlns:a16="http://schemas.microsoft.com/office/drawing/2014/main" id="{DCE313B1-6301-4036-363A-AC480757F5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65623" y="320424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4" name="Encre 53">
                <a:extLst>
                  <a:ext uri="{FF2B5EF4-FFF2-40B4-BE49-F238E27FC236}">
                    <a16:creationId xmlns:a16="http://schemas.microsoft.com/office/drawing/2014/main" id="{84EA6505-928F-CF58-EA7B-19CC675AD866}"/>
                  </a:ext>
                </a:extLst>
              </p14:cNvPr>
              <p14:cNvContentPartPr/>
              <p14:nvPr/>
            </p14:nvContentPartPr>
            <p14:xfrm>
              <a:off x="6430493" y="2317360"/>
              <a:ext cx="1275480" cy="1218600"/>
            </p14:xfrm>
          </p:contentPart>
        </mc:Choice>
        <mc:Fallback xmlns="">
          <p:pic>
            <p:nvPicPr>
              <p:cNvPr id="54" name="Encre 53">
                <a:extLst>
                  <a:ext uri="{FF2B5EF4-FFF2-40B4-BE49-F238E27FC236}">
                    <a16:creationId xmlns:a16="http://schemas.microsoft.com/office/drawing/2014/main" id="{84EA6505-928F-CF58-EA7B-19CC675AD86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94493" y="2245360"/>
                <a:ext cx="1347120" cy="13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5" name="Encre 54">
                <a:extLst>
                  <a:ext uri="{FF2B5EF4-FFF2-40B4-BE49-F238E27FC236}">
                    <a16:creationId xmlns:a16="http://schemas.microsoft.com/office/drawing/2014/main" id="{BBE2E9FE-AB0A-7877-A3A3-AD47B8EF9CC9}"/>
                  </a:ext>
                </a:extLst>
              </p14:cNvPr>
              <p14:cNvContentPartPr/>
              <p14:nvPr/>
            </p14:nvContentPartPr>
            <p14:xfrm>
              <a:off x="6629213" y="3924040"/>
              <a:ext cx="37800" cy="55440"/>
            </p14:xfrm>
          </p:contentPart>
        </mc:Choice>
        <mc:Fallback xmlns="">
          <p:pic>
            <p:nvPicPr>
              <p:cNvPr id="55" name="Encre 54">
                <a:extLst>
                  <a:ext uri="{FF2B5EF4-FFF2-40B4-BE49-F238E27FC236}">
                    <a16:creationId xmlns:a16="http://schemas.microsoft.com/office/drawing/2014/main" id="{BBE2E9FE-AB0A-7877-A3A3-AD47B8EF9CC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593213" y="3852040"/>
                <a:ext cx="10944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6" name="Encre 55">
                <a:extLst>
                  <a:ext uri="{FF2B5EF4-FFF2-40B4-BE49-F238E27FC236}">
                    <a16:creationId xmlns:a16="http://schemas.microsoft.com/office/drawing/2014/main" id="{0BA5D290-3890-3F7A-F3BC-CD4A9C61FFC5}"/>
                  </a:ext>
                </a:extLst>
              </p14:cNvPr>
              <p14:cNvContentPartPr/>
              <p14:nvPr/>
            </p14:nvContentPartPr>
            <p14:xfrm>
              <a:off x="6408893" y="4546480"/>
              <a:ext cx="219600" cy="51480"/>
            </p14:xfrm>
          </p:contentPart>
        </mc:Choice>
        <mc:Fallback xmlns="">
          <p:pic>
            <p:nvPicPr>
              <p:cNvPr id="56" name="Encre 55">
                <a:extLst>
                  <a:ext uri="{FF2B5EF4-FFF2-40B4-BE49-F238E27FC236}">
                    <a16:creationId xmlns:a16="http://schemas.microsoft.com/office/drawing/2014/main" id="{0BA5D290-3890-3F7A-F3BC-CD4A9C61FF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372893" y="4474480"/>
                <a:ext cx="29124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7" name="Encre 56">
                <a:extLst>
                  <a:ext uri="{FF2B5EF4-FFF2-40B4-BE49-F238E27FC236}">
                    <a16:creationId xmlns:a16="http://schemas.microsoft.com/office/drawing/2014/main" id="{AD9B948B-264D-244C-A2EB-E38337097CA6}"/>
                  </a:ext>
                </a:extLst>
              </p14:cNvPr>
              <p14:cNvContentPartPr/>
              <p14:nvPr/>
            </p14:nvContentPartPr>
            <p14:xfrm>
              <a:off x="6321053" y="3873280"/>
              <a:ext cx="326160" cy="712800"/>
            </p14:xfrm>
          </p:contentPart>
        </mc:Choice>
        <mc:Fallback xmlns="">
          <p:pic>
            <p:nvPicPr>
              <p:cNvPr id="57" name="Encre 56">
                <a:extLst>
                  <a:ext uri="{FF2B5EF4-FFF2-40B4-BE49-F238E27FC236}">
                    <a16:creationId xmlns:a16="http://schemas.microsoft.com/office/drawing/2014/main" id="{AD9B948B-264D-244C-A2EB-E38337097CA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285053" y="3801280"/>
                <a:ext cx="397800" cy="85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8" name="Encre 57">
                <a:extLst>
                  <a:ext uri="{FF2B5EF4-FFF2-40B4-BE49-F238E27FC236}">
                    <a16:creationId xmlns:a16="http://schemas.microsoft.com/office/drawing/2014/main" id="{CA74F70E-433E-5EE9-B57A-445DEFA74BF0}"/>
                  </a:ext>
                </a:extLst>
              </p14:cNvPr>
              <p14:cNvContentPartPr/>
              <p14:nvPr/>
            </p14:nvContentPartPr>
            <p14:xfrm>
              <a:off x="6013973" y="4505800"/>
              <a:ext cx="433440" cy="59760"/>
            </p14:xfrm>
          </p:contentPart>
        </mc:Choice>
        <mc:Fallback xmlns="">
          <p:pic>
            <p:nvPicPr>
              <p:cNvPr id="58" name="Encre 57">
                <a:extLst>
                  <a:ext uri="{FF2B5EF4-FFF2-40B4-BE49-F238E27FC236}">
                    <a16:creationId xmlns:a16="http://schemas.microsoft.com/office/drawing/2014/main" id="{CA74F70E-433E-5EE9-B57A-445DEFA74BF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977973" y="4433800"/>
                <a:ext cx="50508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4" name="Encre 63">
                <a:extLst>
                  <a:ext uri="{FF2B5EF4-FFF2-40B4-BE49-F238E27FC236}">
                    <a16:creationId xmlns:a16="http://schemas.microsoft.com/office/drawing/2014/main" id="{0EB0ED5C-FA55-6E46-F867-40C3CC2DA36B}"/>
                  </a:ext>
                </a:extLst>
              </p14:cNvPr>
              <p14:cNvContentPartPr/>
              <p14:nvPr/>
            </p14:nvContentPartPr>
            <p14:xfrm>
              <a:off x="5706173" y="4084960"/>
              <a:ext cx="72000" cy="72360"/>
            </p14:xfrm>
          </p:contentPart>
        </mc:Choice>
        <mc:Fallback xmlns="">
          <p:pic>
            <p:nvPicPr>
              <p:cNvPr id="64" name="Encre 63">
                <a:extLst>
                  <a:ext uri="{FF2B5EF4-FFF2-40B4-BE49-F238E27FC236}">
                    <a16:creationId xmlns:a16="http://schemas.microsoft.com/office/drawing/2014/main" id="{0EB0ED5C-FA55-6E46-F867-40C3CC2DA36B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688173" y="4048960"/>
                <a:ext cx="1076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5" name="Encre 64">
                <a:extLst>
                  <a:ext uri="{FF2B5EF4-FFF2-40B4-BE49-F238E27FC236}">
                    <a16:creationId xmlns:a16="http://schemas.microsoft.com/office/drawing/2014/main" id="{18A6F655-0156-AAE3-20DC-27DAF112E503}"/>
                  </a:ext>
                </a:extLst>
              </p14:cNvPr>
              <p14:cNvContentPartPr/>
              <p14:nvPr/>
            </p14:nvContentPartPr>
            <p14:xfrm>
              <a:off x="5820293" y="3136720"/>
              <a:ext cx="93960" cy="114120"/>
            </p14:xfrm>
          </p:contentPart>
        </mc:Choice>
        <mc:Fallback xmlns="">
          <p:pic>
            <p:nvPicPr>
              <p:cNvPr id="65" name="Encre 64">
                <a:extLst>
                  <a:ext uri="{FF2B5EF4-FFF2-40B4-BE49-F238E27FC236}">
                    <a16:creationId xmlns:a16="http://schemas.microsoft.com/office/drawing/2014/main" id="{18A6F655-0156-AAE3-20DC-27DAF112E503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802293" y="3100833"/>
                <a:ext cx="129600" cy="185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6" name="Encre 65">
                <a:extLst>
                  <a:ext uri="{FF2B5EF4-FFF2-40B4-BE49-F238E27FC236}">
                    <a16:creationId xmlns:a16="http://schemas.microsoft.com/office/drawing/2014/main" id="{C8611895-2E2F-0D38-A3B6-EB628706540F}"/>
                  </a:ext>
                </a:extLst>
              </p14:cNvPr>
              <p14:cNvContentPartPr/>
              <p14:nvPr/>
            </p14:nvContentPartPr>
            <p14:xfrm>
              <a:off x="5883653" y="2963200"/>
              <a:ext cx="85680" cy="137880"/>
            </p14:xfrm>
          </p:contentPart>
        </mc:Choice>
        <mc:Fallback xmlns="">
          <p:pic>
            <p:nvPicPr>
              <p:cNvPr id="66" name="Encre 65">
                <a:extLst>
                  <a:ext uri="{FF2B5EF4-FFF2-40B4-BE49-F238E27FC236}">
                    <a16:creationId xmlns:a16="http://schemas.microsoft.com/office/drawing/2014/main" id="{C8611895-2E2F-0D38-A3B6-EB628706540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865653" y="2927200"/>
                <a:ext cx="1213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8" name="Encre 67">
                <a:extLst>
                  <a:ext uri="{FF2B5EF4-FFF2-40B4-BE49-F238E27FC236}">
                    <a16:creationId xmlns:a16="http://schemas.microsoft.com/office/drawing/2014/main" id="{698A7A9D-171A-D024-EE0C-AEC2522737D3}"/>
                  </a:ext>
                </a:extLst>
              </p14:cNvPr>
              <p14:cNvContentPartPr/>
              <p14:nvPr/>
            </p14:nvContentPartPr>
            <p14:xfrm>
              <a:off x="6040620" y="2990430"/>
              <a:ext cx="201960" cy="147600"/>
            </p14:xfrm>
          </p:contentPart>
        </mc:Choice>
        <mc:Fallback xmlns="">
          <p:pic>
            <p:nvPicPr>
              <p:cNvPr id="68" name="Encre 67">
                <a:extLst>
                  <a:ext uri="{FF2B5EF4-FFF2-40B4-BE49-F238E27FC236}">
                    <a16:creationId xmlns:a16="http://schemas.microsoft.com/office/drawing/2014/main" id="{698A7A9D-171A-D024-EE0C-AEC2522737D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022652" y="2954430"/>
                <a:ext cx="237537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9" name="Encre 68">
                <a:extLst>
                  <a:ext uri="{FF2B5EF4-FFF2-40B4-BE49-F238E27FC236}">
                    <a16:creationId xmlns:a16="http://schemas.microsoft.com/office/drawing/2014/main" id="{4B26A4C9-2A9E-A194-C329-B71C1F463D48}"/>
                  </a:ext>
                </a:extLst>
              </p14:cNvPr>
              <p14:cNvContentPartPr/>
              <p14:nvPr/>
            </p14:nvContentPartPr>
            <p14:xfrm>
              <a:off x="5942340" y="2952630"/>
              <a:ext cx="274680" cy="205560"/>
            </p14:xfrm>
          </p:contentPart>
        </mc:Choice>
        <mc:Fallback xmlns="">
          <p:pic>
            <p:nvPicPr>
              <p:cNvPr id="69" name="Encre 68">
                <a:extLst>
                  <a:ext uri="{FF2B5EF4-FFF2-40B4-BE49-F238E27FC236}">
                    <a16:creationId xmlns:a16="http://schemas.microsoft.com/office/drawing/2014/main" id="{4B26A4C9-2A9E-A194-C329-B71C1F463D4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4316" y="2916630"/>
                <a:ext cx="310367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0" name="Encre 69">
                <a:extLst>
                  <a:ext uri="{FF2B5EF4-FFF2-40B4-BE49-F238E27FC236}">
                    <a16:creationId xmlns:a16="http://schemas.microsoft.com/office/drawing/2014/main" id="{F051E885-1905-9879-7736-7AB7078C697C}"/>
                  </a:ext>
                </a:extLst>
              </p14:cNvPr>
              <p14:cNvContentPartPr/>
              <p14:nvPr/>
            </p14:nvContentPartPr>
            <p14:xfrm>
              <a:off x="5893020" y="2984310"/>
              <a:ext cx="254160" cy="209880"/>
            </p14:xfrm>
          </p:contentPart>
        </mc:Choice>
        <mc:Fallback xmlns="">
          <p:pic>
            <p:nvPicPr>
              <p:cNvPr id="70" name="Encre 69">
                <a:extLst>
                  <a:ext uri="{FF2B5EF4-FFF2-40B4-BE49-F238E27FC236}">
                    <a16:creationId xmlns:a16="http://schemas.microsoft.com/office/drawing/2014/main" id="{F051E885-1905-9879-7736-7AB7078C697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875020" y="2948310"/>
                <a:ext cx="289800" cy="281520"/>
              </a:xfrm>
              <a:prstGeom prst="rect">
                <a:avLst/>
              </a:prstGeom>
            </p:spPr>
          </p:pic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268C6674-4892-2452-E709-33512D936992}"/>
              </a:ext>
            </a:extLst>
          </p:cNvPr>
          <p:cNvSpPr/>
          <p:nvPr/>
        </p:nvSpPr>
        <p:spPr>
          <a:xfrm>
            <a:off x="4382563" y="1127983"/>
            <a:ext cx="1684817" cy="48302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Cortex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pré-frontal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A29658-07DD-DA88-7FA8-A7AB8275ED3B}"/>
              </a:ext>
            </a:extLst>
          </p:cNvPr>
          <p:cNvSpPr/>
          <p:nvPr/>
        </p:nvSpPr>
        <p:spPr>
          <a:xfrm>
            <a:off x="6585703" y="1127983"/>
            <a:ext cx="1684817" cy="48302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Cortex frontal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395B14EC-D74D-20D0-40E2-19673D3491D4}"/>
              </a:ext>
            </a:extLst>
          </p:cNvPr>
          <p:cNvCxnSpPr>
            <a:cxnSpLocks/>
          </p:cNvCxnSpPr>
          <p:nvPr/>
        </p:nvCxnSpPr>
        <p:spPr>
          <a:xfrm>
            <a:off x="5921126" y="1670460"/>
            <a:ext cx="21214" cy="175842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A6D979C6-7AA1-0960-B050-498FD376F7C6}"/>
              </a:ext>
            </a:extLst>
          </p:cNvPr>
          <p:cNvCxnSpPr/>
          <p:nvPr/>
        </p:nvCxnSpPr>
        <p:spPr>
          <a:xfrm>
            <a:off x="6912223" y="1676400"/>
            <a:ext cx="12960" cy="9306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71236F0-EF05-2CD4-C904-CD031C33DAD9}"/>
              </a:ext>
            </a:extLst>
          </p:cNvPr>
          <p:cNvSpPr/>
          <p:nvPr/>
        </p:nvSpPr>
        <p:spPr>
          <a:xfrm>
            <a:off x="4601366" y="5556714"/>
            <a:ext cx="2093415" cy="4830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Hypothalamus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EF13A05-D34A-76D4-0340-5F87FC2E5E37}"/>
              </a:ext>
            </a:extLst>
          </p:cNvPr>
          <p:cNvCxnSpPr>
            <a:cxnSpLocks/>
          </p:cNvCxnSpPr>
          <p:nvPr/>
        </p:nvCxnSpPr>
        <p:spPr>
          <a:xfrm flipV="1">
            <a:off x="5541858" y="3831360"/>
            <a:ext cx="1370365" cy="165722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ous-titre 2">
            <a:extLst>
              <a:ext uri="{FF2B5EF4-FFF2-40B4-BE49-F238E27FC236}">
                <a16:creationId xmlns:a16="http://schemas.microsoft.com/office/drawing/2014/main" id="{5BE376A8-0025-8434-33A7-2F8499546EFC}"/>
              </a:ext>
            </a:extLst>
          </p:cNvPr>
          <p:cNvSpPr txBox="1">
            <a:spLocks/>
          </p:cNvSpPr>
          <p:nvPr/>
        </p:nvSpPr>
        <p:spPr>
          <a:xfrm>
            <a:off x="4601365" y="6161758"/>
            <a:ext cx="7271321" cy="473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Hypothalamus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= contrôle des réactions émotionnelles 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production d’hormones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8B07122-E113-D38D-8816-BE51F96FDC86}"/>
              </a:ext>
            </a:extLst>
          </p:cNvPr>
          <p:cNvCxnSpPr>
            <a:cxnSpLocks/>
          </p:cNvCxnSpPr>
          <p:nvPr/>
        </p:nvCxnSpPr>
        <p:spPr>
          <a:xfrm>
            <a:off x="4268049" y="5871775"/>
            <a:ext cx="0" cy="799067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536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56B00-D649-A6BE-E301-9E879086C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B9E9A36-8706-49B2-4C16-D03C05C0F5E5}"/>
              </a:ext>
            </a:extLst>
          </p:cNvPr>
          <p:cNvSpPr txBox="1"/>
          <p:nvPr/>
        </p:nvSpPr>
        <p:spPr>
          <a:xfrm>
            <a:off x="8414961" y="1582340"/>
            <a:ext cx="3416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Face à un agent </a:t>
            </a:r>
            <a:r>
              <a:rPr kumimoji="0" lang="fr-FR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stresseur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       Réaction rapide 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       l’organisme = réaction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       d’alarme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       Recherche de retour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        rapide à 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        fonctionnement normal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        (homéostasie)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10" name="Espace réservé du contenu 9" descr="Une image contenant chaussures, habits, personne, croquis&#10;&#10;Description générée automatiquement">
            <a:extLst>
              <a:ext uri="{FF2B5EF4-FFF2-40B4-BE49-F238E27FC236}">
                <a16:creationId xmlns:a16="http://schemas.microsoft.com/office/drawing/2014/main" id="{92F46F4C-7C5E-500A-8A25-E069A758A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61355"/>
            <a:ext cx="7728865" cy="5135287"/>
          </a:xfr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54088637-7213-6FF1-7FEC-B0F862DF7970}"/>
              </a:ext>
            </a:extLst>
          </p:cNvPr>
          <p:cNvSpPr/>
          <p:nvPr/>
        </p:nvSpPr>
        <p:spPr>
          <a:xfrm>
            <a:off x="8521700" y="2565400"/>
            <a:ext cx="444500" cy="254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D59C9D7B-D683-902A-C5F6-356B5E284D96}"/>
              </a:ext>
            </a:extLst>
          </p:cNvPr>
          <p:cNvSpPr/>
          <p:nvPr/>
        </p:nvSpPr>
        <p:spPr>
          <a:xfrm>
            <a:off x="8521700" y="3548460"/>
            <a:ext cx="444500" cy="254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322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rgbClr val="FF9933">
                <a:alpha val="51000"/>
              </a:srgbClr>
            </a:gs>
            <a:gs pos="83000">
              <a:srgbClr val="FF9933">
                <a:alpha val="81000"/>
              </a:srgbClr>
            </a:gs>
            <a:gs pos="22000">
              <a:schemeClr val="accent1">
                <a:lumMod val="26000"/>
                <a:lumOff val="74000"/>
                <a:alpha val="71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305D63-3F90-C9E0-FDD6-C6C3FF885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B66AC5B-9E4B-1852-3E1E-21505A9167EB}"/>
              </a:ext>
            </a:extLst>
          </p:cNvPr>
          <p:cNvSpPr txBox="1"/>
          <p:nvPr/>
        </p:nvSpPr>
        <p:spPr>
          <a:xfrm>
            <a:off x="232012" y="356996"/>
            <a:ext cx="11959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0945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Fonctionnement du système limbique dans une situation de peur légère à modérée 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FBD627A-1D87-7B2A-C1CF-906C98F6BE0B}"/>
              </a:ext>
            </a:extLst>
          </p:cNvPr>
          <p:cNvCxnSpPr/>
          <p:nvPr/>
        </p:nvCxnSpPr>
        <p:spPr>
          <a:xfrm flipH="1">
            <a:off x="6515716" y="1621971"/>
            <a:ext cx="14804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Graphique 33" descr="Badge 1 contour">
            <a:extLst>
              <a:ext uri="{FF2B5EF4-FFF2-40B4-BE49-F238E27FC236}">
                <a16:creationId xmlns:a16="http://schemas.microsoft.com/office/drawing/2014/main" id="{B7A8F60B-1DE4-9BB2-7957-C347DBFDA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6499" y="818661"/>
            <a:ext cx="576943" cy="576943"/>
          </a:xfrm>
          <a:prstGeom prst="rect">
            <a:avLst/>
          </a:prstGeom>
        </p:spPr>
      </p:pic>
      <p:pic>
        <p:nvPicPr>
          <p:cNvPr id="38" name="Graphique 37" descr="Badge contour">
            <a:extLst>
              <a:ext uri="{FF2B5EF4-FFF2-40B4-BE49-F238E27FC236}">
                <a16:creationId xmlns:a16="http://schemas.microsoft.com/office/drawing/2014/main" id="{CF11DDCD-9532-765D-35BA-1DF0C6DF17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89489" y="1621971"/>
            <a:ext cx="566053" cy="566053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73C2F5D3-1E96-FC5C-7605-9A7BEE70D432}"/>
              </a:ext>
            </a:extLst>
          </p:cNvPr>
          <p:cNvSpPr txBox="1"/>
          <p:nvPr/>
        </p:nvSpPr>
        <p:spPr>
          <a:xfrm>
            <a:off x="4855029" y="1395603"/>
            <a:ext cx="166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Amygdale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955DBF2-1F8B-9D2E-FC2E-B5E79A39D642}"/>
              </a:ext>
            </a:extLst>
          </p:cNvPr>
          <p:cNvCxnSpPr/>
          <p:nvPr/>
        </p:nvCxnSpPr>
        <p:spPr>
          <a:xfrm flipH="1">
            <a:off x="2830286" y="1621971"/>
            <a:ext cx="14804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77740792-B560-F952-6AE8-932A376DE14D}"/>
              </a:ext>
            </a:extLst>
          </p:cNvPr>
          <p:cNvSpPr txBox="1"/>
          <p:nvPr/>
        </p:nvSpPr>
        <p:spPr>
          <a:xfrm>
            <a:off x="838199" y="1391531"/>
            <a:ext cx="166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Hypothalamus</a:t>
            </a:r>
          </a:p>
        </p:txBody>
      </p:sp>
      <p:pic>
        <p:nvPicPr>
          <p:cNvPr id="43" name="Graphique 42" descr="Badge 3 contour">
            <a:extLst>
              <a:ext uri="{FF2B5EF4-FFF2-40B4-BE49-F238E27FC236}">
                <a16:creationId xmlns:a16="http://schemas.microsoft.com/office/drawing/2014/main" id="{EE3929DD-1855-1FDC-ED2E-2A1B911F74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3814" y="1621968"/>
            <a:ext cx="533400" cy="533400"/>
          </a:xfrm>
          <a:prstGeom prst="rect">
            <a:avLst/>
          </a:prstGeom>
        </p:spPr>
      </p:pic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D894DAD1-7DC5-2FCB-F0A9-18C8B9F03A58}"/>
              </a:ext>
            </a:extLst>
          </p:cNvPr>
          <p:cNvCxnSpPr>
            <a:cxnSpLocks/>
          </p:cNvCxnSpPr>
          <p:nvPr/>
        </p:nvCxnSpPr>
        <p:spPr>
          <a:xfrm>
            <a:off x="1589315" y="1817914"/>
            <a:ext cx="0" cy="14011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87CEFF03-96CF-B0B7-36A0-5B8FB9996736}"/>
              </a:ext>
            </a:extLst>
          </p:cNvPr>
          <p:cNvSpPr txBox="1"/>
          <p:nvPr/>
        </p:nvSpPr>
        <p:spPr>
          <a:xfrm>
            <a:off x="444801" y="3439885"/>
            <a:ext cx="2289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Libération des hormones du stress : Cortisol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B442B59-A4EE-3140-E301-00521BE5757D}"/>
              </a:ext>
            </a:extLst>
          </p:cNvPr>
          <p:cNvCxnSpPr>
            <a:cxnSpLocks/>
          </p:cNvCxnSpPr>
          <p:nvPr/>
        </p:nvCxnSpPr>
        <p:spPr>
          <a:xfrm>
            <a:off x="2596244" y="4214025"/>
            <a:ext cx="2574490" cy="12483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6BBF09A-3F99-0A9C-FD54-3589DAA71A73}"/>
              </a:ext>
            </a:extLst>
          </p:cNvPr>
          <p:cNvCxnSpPr>
            <a:cxnSpLocks/>
          </p:cNvCxnSpPr>
          <p:nvPr/>
        </p:nvCxnSpPr>
        <p:spPr>
          <a:xfrm>
            <a:off x="2601689" y="4214025"/>
            <a:ext cx="468084" cy="11865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B98D405D-0E7F-785A-A567-A6125DA2A285}"/>
              </a:ext>
            </a:extLst>
          </p:cNvPr>
          <p:cNvSpPr txBox="1"/>
          <p:nvPr/>
        </p:nvSpPr>
        <p:spPr>
          <a:xfrm>
            <a:off x="2974356" y="5550732"/>
            <a:ext cx="166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Hippocampe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2098EE4D-F522-7731-63EB-9D035728AB01}"/>
              </a:ext>
            </a:extLst>
          </p:cNvPr>
          <p:cNvSpPr txBox="1"/>
          <p:nvPr/>
        </p:nvSpPr>
        <p:spPr>
          <a:xfrm>
            <a:off x="4987663" y="5550732"/>
            <a:ext cx="201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Cortex pré frontal</a:t>
            </a:r>
          </a:p>
        </p:txBody>
      </p:sp>
      <p:pic>
        <p:nvPicPr>
          <p:cNvPr id="55" name="Graphique 54" descr="Badge 4 contour">
            <a:extLst>
              <a:ext uri="{FF2B5EF4-FFF2-40B4-BE49-F238E27FC236}">
                <a16:creationId xmlns:a16="http://schemas.microsoft.com/office/drawing/2014/main" id="{F7A050CA-947B-6898-DD62-6E1299631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2376" y="2177134"/>
            <a:ext cx="576939" cy="576939"/>
          </a:xfrm>
          <a:prstGeom prst="rect">
            <a:avLst/>
          </a:prstGeom>
        </p:spPr>
      </p:pic>
      <p:pic>
        <p:nvPicPr>
          <p:cNvPr id="57" name="Graphique 56" descr="Badge 5 contour">
            <a:extLst>
              <a:ext uri="{FF2B5EF4-FFF2-40B4-BE49-F238E27FC236}">
                <a16:creationId xmlns:a16="http://schemas.microsoft.com/office/drawing/2014/main" id="{690F1FF9-17A1-6EDA-D824-6DAF396BBA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82685" y="4628931"/>
            <a:ext cx="576943" cy="576943"/>
          </a:xfrm>
          <a:prstGeom prst="rect">
            <a:avLst/>
          </a:prstGeom>
        </p:spPr>
      </p:pic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A68BAFAA-51A3-1E0A-D0BD-9FC1B7F6B160}"/>
              </a:ext>
            </a:extLst>
          </p:cNvPr>
          <p:cNvCxnSpPr>
            <a:cxnSpLocks/>
          </p:cNvCxnSpPr>
          <p:nvPr/>
        </p:nvCxnSpPr>
        <p:spPr>
          <a:xfrm flipH="1" flipV="1">
            <a:off x="5503179" y="1915098"/>
            <a:ext cx="520591" cy="35472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E7600B97-2D93-C26C-CDC7-A6390C644BB3}"/>
              </a:ext>
            </a:extLst>
          </p:cNvPr>
          <p:cNvCxnSpPr>
            <a:cxnSpLocks/>
          </p:cNvCxnSpPr>
          <p:nvPr/>
        </p:nvCxnSpPr>
        <p:spPr>
          <a:xfrm flipV="1">
            <a:off x="4165261" y="1915098"/>
            <a:ext cx="1212282" cy="35472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2" name="Graphique 71" descr="Badge 6 contour">
            <a:extLst>
              <a:ext uri="{FF2B5EF4-FFF2-40B4-BE49-F238E27FC236}">
                <a16:creationId xmlns:a16="http://schemas.microsoft.com/office/drawing/2014/main" id="{6CE18D86-3466-B55B-FD6B-C12B43CB08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94514" y="2706451"/>
            <a:ext cx="566057" cy="566057"/>
          </a:xfrm>
          <a:prstGeom prst="rect">
            <a:avLst/>
          </a:prstGeom>
        </p:spPr>
      </p:pic>
      <p:pic>
        <p:nvPicPr>
          <p:cNvPr id="5" name="Espace réservé du contenu 4" descr="Une image contenant clipart, carte, dessin humoristique, illustration&#10;&#10;Description générée automatiquement">
            <a:extLst>
              <a:ext uri="{FF2B5EF4-FFF2-40B4-BE49-F238E27FC236}">
                <a16:creationId xmlns:a16="http://schemas.microsoft.com/office/drawing/2014/main" id="{ABF6258B-56F9-CFE0-7CF4-FB531AD39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03" y="1391531"/>
            <a:ext cx="3716596" cy="5265177"/>
          </a:xfr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211400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rgbClr val="FF0000">
                <a:alpha val="47000"/>
              </a:srgbClr>
            </a:gs>
            <a:gs pos="83000">
              <a:srgbClr val="FF0000">
                <a:alpha val="82000"/>
              </a:srgbClr>
            </a:gs>
            <a:gs pos="22000">
              <a:schemeClr val="accent1">
                <a:lumMod val="26000"/>
                <a:lumOff val="74000"/>
                <a:alpha val="71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4B95E-2BC3-843F-0E89-18EA40D67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croquis, Dessin au trait, Livre de coloriage, clipart&#10;&#10;Description générée automatiquement">
            <a:extLst>
              <a:ext uri="{FF2B5EF4-FFF2-40B4-BE49-F238E27FC236}">
                <a16:creationId xmlns:a16="http://schemas.microsoft.com/office/drawing/2014/main" id="{22ABFBA7-2895-049B-DD09-EAB3AE67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6" y="4214025"/>
            <a:ext cx="2143125" cy="2143125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0AC06C5-BF32-0DBB-E08F-5F3BE3E38454}"/>
              </a:ext>
            </a:extLst>
          </p:cNvPr>
          <p:cNvSpPr txBox="1"/>
          <p:nvPr/>
        </p:nvSpPr>
        <p:spPr>
          <a:xfrm>
            <a:off x="1006928" y="356996"/>
            <a:ext cx="10178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0945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Fonctionnement du système limbique dans une situation de peur élevée (potentiellement traumatique)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73736A6-EACA-6BAD-D1E6-A131FE375856}"/>
              </a:ext>
            </a:extLst>
          </p:cNvPr>
          <p:cNvCxnSpPr>
            <a:cxnSpLocks/>
          </p:cNvCxnSpPr>
          <p:nvPr/>
        </p:nvCxnSpPr>
        <p:spPr>
          <a:xfrm flipH="1" flipV="1">
            <a:off x="6391469" y="1744163"/>
            <a:ext cx="1176887" cy="2649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Graphique 33" descr="Badge 1 contour">
            <a:extLst>
              <a:ext uri="{FF2B5EF4-FFF2-40B4-BE49-F238E27FC236}">
                <a16:creationId xmlns:a16="http://schemas.microsoft.com/office/drawing/2014/main" id="{6F968A8B-FDD3-125F-BCAD-2288F42CD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7172" y="1065151"/>
            <a:ext cx="576943" cy="576943"/>
          </a:xfrm>
          <a:prstGeom prst="rect">
            <a:avLst/>
          </a:prstGeom>
        </p:spPr>
      </p:pic>
      <p:pic>
        <p:nvPicPr>
          <p:cNvPr id="38" name="Graphique 37" descr="Badge contour">
            <a:extLst>
              <a:ext uri="{FF2B5EF4-FFF2-40B4-BE49-F238E27FC236}">
                <a16:creationId xmlns:a16="http://schemas.microsoft.com/office/drawing/2014/main" id="{3277625A-DC86-1CE6-0BFE-FFDBED532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0198" y="1290008"/>
            <a:ext cx="566053" cy="566053"/>
          </a:xfrm>
          <a:prstGeom prst="rect">
            <a:avLst/>
          </a:prstGeom>
        </p:spPr>
      </p:pic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D39C223-EC85-2B4C-212F-29BAAF932A15}"/>
              </a:ext>
            </a:extLst>
          </p:cNvPr>
          <p:cNvCxnSpPr/>
          <p:nvPr/>
        </p:nvCxnSpPr>
        <p:spPr>
          <a:xfrm flipH="1">
            <a:off x="2830286" y="1621971"/>
            <a:ext cx="14804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Graphique 42" descr="Badge 3 contour">
            <a:extLst>
              <a:ext uri="{FF2B5EF4-FFF2-40B4-BE49-F238E27FC236}">
                <a16:creationId xmlns:a16="http://schemas.microsoft.com/office/drawing/2014/main" id="{00AB0171-7368-683A-0F2E-345773AB46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03814" y="1621968"/>
            <a:ext cx="533400" cy="533400"/>
          </a:xfrm>
          <a:prstGeom prst="rect">
            <a:avLst/>
          </a:prstGeom>
        </p:spPr>
      </p:pic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40906CF5-6D52-BCBE-E7C2-C187FB756CF5}"/>
              </a:ext>
            </a:extLst>
          </p:cNvPr>
          <p:cNvCxnSpPr>
            <a:cxnSpLocks/>
          </p:cNvCxnSpPr>
          <p:nvPr/>
        </p:nvCxnSpPr>
        <p:spPr>
          <a:xfrm>
            <a:off x="1469683" y="2384143"/>
            <a:ext cx="0" cy="9686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08027989-139C-5DB6-0070-662279B6A0E5}"/>
              </a:ext>
            </a:extLst>
          </p:cNvPr>
          <p:cNvSpPr txBox="1"/>
          <p:nvPr/>
        </p:nvSpPr>
        <p:spPr>
          <a:xfrm>
            <a:off x="444801" y="3439885"/>
            <a:ext cx="2289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Libération des hormones du stress : Cortisol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24D677D5-0CE9-3A69-9A26-6BC403330AC9}"/>
              </a:ext>
            </a:extLst>
          </p:cNvPr>
          <p:cNvCxnSpPr>
            <a:cxnSpLocks/>
          </p:cNvCxnSpPr>
          <p:nvPr/>
        </p:nvCxnSpPr>
        <p:spPr>
          <a:xfrm>
            <a:off x="2596244" y="4214025"/>
            <a:ext cx="2574490" cy="12483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19CAEBA-3C56-9DF4-6A4E-CFF191EFE4C3}"/>
              </a:ext>
            </a:extLst>
          </p:cNvPr>
          <p:cNvCxnSpPr>
            <a:cxnSpLocks/>
          </p:cNvCxnSpPr>
          <p:nvPr/>
        </p:nvCxnSpPr>
        <p:spPr>
          <a:xfrm>
            <a:off x="2601689" y="4214025"/>
            <a:ext cx="468084" cy="11865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8EE84298-B497-9538-E9E4-7DF8EA8E22B4}"/>
              </a:ext>
            </a:extLst>
          </p:cNvPr>
          <p:cNvSpPr txBox="1"/>
          <p:nvPr/>
        </p:nvSpPr>
        <p:spPr>
          <a:xfrm>
            <a:off x="2974356" y="5550732"/>
            <a:ext cx="166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Hippocampe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167B24B8-BB53-4CB7-ECBF-1E5FE44F3D2B}"/>
              </a:ext>
            </a:extLst>
          </p:cNvPr>
          <p:cNvSpPr txBox="1"/>
          <p:nvPr/>
        </p:nvSpPr>
        <p:spPr>
          <a:xfrm>
            <a:off x="4987663" y="5550732"/>
            <a:ext cx="201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Cortex pré frontal</a:t>
            </a:r>
          </a:p>
        </p:txBody>
      </p:sp>
      <p:pic>
        <p:nvPicPr>
          <p:cNvPr id="55" name="Graphique 54" descr="Badge 4 contour">
            <a:extLst>
              <a:ext uri="{FF2B5EF4-FFF2-40B4-BE49-F238E27FC236}">
                <a16:creationId xmlns:a16="http://schemas.microsoft.com/office/drawing/2014/main" id="{B83E1D0B-6DCD-E8A9-E161-D475C98F84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69683" y="2493278"/>
            <a:ext cx="576939" cy="576939"/>
          </a:xfrm>
          <a:prstGeom prst="rect">
            <a:avLst/>
          </a:prstGeom>
        </p:spPr>
      </p:pic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034ED650-7070-E798-4B16-A09622E76617}"/>
              </a:ext>
            </a:extLst>
          </p:cNvPr>
          <p:cNvCxnSpPr>
            <a:cxnSpLocks/>
          </p:cNvCxnSpPr>
          <p:nvPr/>
        </p:nvCxnSpPr>
        <p:spPr>
          <a:xfrm flipH="1" flipV="1">
            <a:off x="5610971" y="2459830"/>
            <a:ext cx="412799" cy="30025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1A7260AB-5F91-DAFD-FBA1-FEB62E8D8D27}"/>
              </a:ext>
            </a:extLst>
          </p:cNvPr>
          <p:cNvCxnSpPr>
            <a:cxnSpLocks/>
          </p:cNvCxnSpPr>
          <p:nvPr/>
        </p:nvCxnSpPr>
        <p:spPr>
          <a:xfrm flipV="1">
            <a:off x="4165261" y="2459830"/>
            <a:ext cx="1005079" cy="30025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igne Plus 1">
            <a:extLst>
              <a:ext uri="{FF2B5EF4-FFF2-40B4-BE49-F238E27FC236}">
                <a16:creationId xmlns:a16="http://schemas.microsoft.com/office/drawing/2014/main" id="{754C2932-E757-5928-51B4-7F22D4FB90DF}"/>
              </a:ext>
            </a:extLst>
          </p:cNvPr>
          <p:cNvSpPr/>
          <p:nvPr/>
        </p:nvSpPr>
        <p:spPr>
          <a:xfrm>
            <a:off x="9892472" y="1228407"/>
            <a:ext cx="163285" cy="18650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3" name="Signe Plus 2">
            <a:extLst>
              <a:ext uri="{FF2B5EF4-FFF2-40B4-BE49-F238E27FC236}">
                <a16:creationId xmlns:a16="http://schemas.microsoft.com/office/drawing/2014/main" id="{D6551D7E-86B8-A144-0A19-062697D1638A}"/>
              </a:ext>
            </a:extLst>
          </p:cNvPr>
          <p:cNvSpPr/>
          <p:nvPr/>
        </p:nvSpPr>
        <p:spPr>
          <a:xfrm>
            <a:off x="10046668" y="1233007"/>
            <a:ext cx="163285" cy="18650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4" name="Signe Plus 3">
            <a:extLst>
              <a:ext uri="{FF2B5EF4-FFF2-40B4-BE49-F238E27FC236}">
                <a16:creationId xmlns:a16="http://schemas.microsoft.com/office/drawing/2014/main" id="{7C47B96C-5116-2440-A424-71806E632BFF}"/>
              </a:ext>
            </a:extLst>
          </p:cNvPr>
          <p:cNvSpPr/>
          <p:nvPr/>
        </p:nvSpPr>
        <p:spPr>
          <a:xfrm>
            <a:off x="7116840" y="1457946"/>
            <a:ext cx="163285" cy="18650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5" name="Signe Plus 4">
            <a:extLst>
              <a:ext uri="{FF2B5EF4-FFF2-40B4-BE49-F238E27FC236}">
                <a16:creationId xmlns:a16="http://schemas.microsoft.com/office/drawing/2014/main" id="{0FBC0CC9-FFC1-8A77-379A-643C239A260B}"/>
              </a:ext>
            </a:extLst>
          </p:cNvPr>
          <p:cNvSpPr/>
          <p:nvPr/>
        </p:nvSpPr>
        <p:spPr>
          <a:xfrm>
            <a:off x="7280125" y="1455329"/>
            <a:ext cx="163285" cy="18650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7" name="Étoile : 8 branches 6">
            <a:extLst>
              <a:ext uri="{FF2B5EF4-FFF2-40B4-BE49-F238E27FC236}">
                <a16:creationId xmlns:a16="http://schemas.microsoft.com/office/drawing/2014/main" id="{77EF8FCF-21D3-D02C-EB35-57BEF80CFEC4}"/>
              </a:ext>
            </a:extLst>
          </p:cNvPr>
          <p:cNvSpPr/>
          <p:nvPr/>
        </p:nvSpPr>
        <p:spPr>
          <a:xfrm>
            <a:off x="4592216" y="1165576"/>
            <a:ext cx="1628030" cy="1205919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Amygdale</a:t>
            </a:r>
          </a:p>
        </p:txBody>
      </p:sp>
      <p:sp>
        <p:nvSpPr>
          <p:cNvPr id="12" name="Signe Plus 11">
            <a:extLst>
              <a:ext uri="{FF2B5EF4-FFF2-40B4-BE49-F238E27FC236}">
                <a16:creationId xmlns:a16="http://schemas.microsoft.com/office/drawing/2014/main" id="{E6432EE0-99CF-297B-3A9B-712D5F4C54A6}"/>
              </a:ext>
            </a:extLst>
          </p:cNvPr>
          <p:cNvSpPr/>
          <p:nvPr/>
        </p:nvSpPr>
        <p:spPr>
          <a:xfrm>
            <a:off x="3782704" y="1811743"/>
            <a:ext cx="163285" cy="18650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4" name="Signe Plus 13">
            <a:extLst>
              <a:ext uri="{FF2B5EF4-FFF2-40B4-BE49-F238E27FC236}">
                <a16:creationId xmlns:a16="http://schemas.microsoft.com/office/drawing/2014/main" id="{906A3D13-F75B-6DE3-1747-D32130E3706E}"/>
              </a:ext>
            </a:extLst>
          </p:cNvPr>
          <p:cNvSpPr/>
          <p:nvPr/>
        </p:nvSpPr>
        <p:spPr>
          <a:xfrm>
            <a:off x="3923521" y="1813662"/>
            <a:ext cx="163285" cy="18650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5" name="Étoile : 8 branches 14">
            <a:extLst>
              <a:ext uri="{FF2B5EF4-FFF2-40B4-BE49-F238E27FC236}">
                <a16:creationId xmlns:a16="http://schemas.microsoft.com/office/drawing/2014/main" id="{EBBE790C-126D-883B-02F8-8ADC70C6A547}"/>
              </a:ext>
            </a:extLst>
          </p:cNvPr>
          <p:cNvSpPr/>
          <p:nvPr/>
        </p:nvSpPr>
        <p:spPr>
          <a:xfrm>
            <a:off x="655668" y="1019008"/>
            <a:ext cx="1628030" cy="1205919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Hypotha-lamus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8" name="Éclair 17">
            <a:extLst>
              <a:ext uri="{FF2B5EF4-FFF2-40B4-BE49-F238E27FC236}">
                <a16:creationId xmlns:a16="http://schemas.microsoft.com/office/drawing/2014/main" id="{F2FC8D64-FE2B-609B-A42E-04A086253526}"/>
              </a:ext>
            </a:extLst>
          </p:cNvPr>
          <p:cNvSpPr/>
          <p:nvPr/>
        </p:nvSpPr>
        <p:spPr>
          <a:xfrm flipH="1">
            <a:off x="1395555" y="4645507"/>
            <a:ext cx="527915" cy="58984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21" name="Éclair 20">
            <a:extLst>
              <a:ext uri="{FF2B5EF4-FFF2-40B4-BE49-F238E27FC236}">
                <a16:creationId xmlns:a16="http://schemas.microsoft.com/office/drawing/2014/main" id="{AFFBDD8D-DD30-2BE7-F556-9A21CFF45F3E}"/>
              </a:ext>
            </a:extLst>
          </p:cNvPr>
          <p:cNvSpPr/>
          <p:nvPr/>
        </p:nvSpPr>
        <p:spPr>
          <a:xfrm flipH="1">
            <a:off x="2018501" y="4350587"/>
            <a:ext cx="527915" cy="58984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22" name="Éclair 21">
            <a:extLst>
              <a:ext uri="{FF2B5EF4-FFF2-40B4-BE49-F238E27FC236}">
                <a16:creationId xmlns:a16="http://schemas.microsoft.com/office/drawing/2014/main" id="{35ECCFA9-8D44-95D5-11B7-E09C0C3DFA28}"/>
              </a:ext>
            </a:extLst>
          </p:cNvPr>
          <p:cNvSpPr/>
          <p:nvPr/>
        </p:nvSpPr>
        <p:spPr>
          <a:xfrm flipH="1">
            <a:off x="1996495" y="4998537"/>
            <a:ext cx="527915" cy="58984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23" name="Éclair 22">
            <a:extLst>
              <a:ext uri="{FF2B5EF4-FFF2-40B4-BE49-F238E27FC236}">
                <a16:creationId xmlns:a16="http://schemas.microsoft.com/office/drawing/2014/main" id="{E980E6DE-696B-C99E-0E66-800C3451DF59}"/>
              </a:ext>
            </a:extLst>
          </p:cNvPr>
          <p:cNvSpPr/>
          <p:nvPr/>
        </p:nvSpPr>
        <p:spPr>
          <a:xfrm>
            <a:off x="737993" y="4419166"/>
            <a:ext cx="401338" cy="52126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24" name="Signe de multiplication 23">
            <a:extLst>
              <a:ext uri="{FF2B5EF4-FFF2-40B4-BE49-F238E27FC236}">
                <a16:creationId xmlns:a16="http://schemas.microsoft.com/office/drawing/2014/main" id="{C1820109-5C96-5AC7-06B7-AE9E84C4092D}"/>
              </a:ext>
            </a:extLst>
          </p:cNvPr>
          <p:cNvSpPr/>
          <p:nvPr/>
        </p:nvSpPr>
        <p:spPr>
          <a:xfrm>
            <a:off x="3492222" y="4391890"/>
            <a:ext cx="642480" cy="830813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25" name="Signe de multiplication 24">
            <a:extLst>
              <a:ext uri="{FF2B5EF4-FFF2-40B4-BE49-F238E27FC236}">
                <a16:creationId xmlns:a16="http://schemas.microsoft.com/office/drawing/2014/main" id="{2BD3849A-10A9-BA6B-C366-570AB8156BA7}"/>
              </a:ext>
            </a:extLst>
          </p:cNvPr>
          <p:cNvSpPr/>
          <p:nvPr/>
        </p:nvSpPr>
        <p:spPr>
          <a:xfrm>
            <a:off x="2564879" y="4448791"/>
            <a:ext cx="642480" cy="830813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27" name="Graphique 26" descr="Badge 5 contour">
            <a:extLst>
              <a:ext uri="{FF2B5EF4-FFF2-40B4-BE49-F238E27FC236}">
                <a16:creationId xmlns:a16="http://schemas.microsoft.com/office/drawing/2014/main" id="{942ADD13-6081-A208-8B31-08DAA64E17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63228" y="2766418"/>
            <a:ext cx="566057" cy="566057"/>
          </a:xfrm>
          <a:prstGeom prst="rect">
            <a:avLst/>
          </a:prstGeom>
        </p:spPr>
      </p:pic>
      <p:sp>
        <p:nvSpPr>
          <p:cNvPr id="28" name="Signe de multiplication 27">
            <a:extLst>
              <a:ext uri="{FF2B5EF4-FFF2-40B4-BE49-F238E27FC236}">
                <a16:creationId xmlns:a16="http://schemas.microsoft.com/office/drawing/2014/main" id="{CC6BFB20-18BC-F04C-6A92-9758A7AF3CE3}"/>
              </a:ext>
            </a:extLst>
          </p:cNvPr>
          <p:cNvSpPr/>
          <p:nvPr/>
        </p:nvSpPr>
        <p:spPr>
          <a:xfrm>
            <a:off x="4441878" y="3441880"/>
            <a:ext cx="642480" cy="830813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29" name="Signe de multiplication 28">
            <a:extLst>
              <a:ext uri="{FF2B5EF4-FFF2-40B4-BE49-F238E27FC236}">
                <a16:creationId xmlns:a16="http://schemas.microsoft.com/office/drawing/2014/main" id="{E7F01FFF-E526-1487-B31B-A9056B8A1598}"/>
              </a:ext>
            </a:extLst>
          </p:cNvPr>
          <p:cNvSpPr/>
          <p:nvPr/>
        </p:nvSpPr>
        <p:spPr>
          <a:xfrm>
            <a:off x="5453519" y="3453972"/>
            <a:ext cx="642480" cy="830813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E9B6F45-AF15-F88C-2D33-EE6874C0E277}"/>
              </a:ext>
            </a:extLst>
          </p:cNvPr>
          <p:cNvCxnSpPr>
            <a:cxnSpLocks/>
          </p:cNvCxnSpPr>
          <p:nvPr/>
        </p:nvCxnSpPr>
        <p:spPr>
          <a:xfrm>
            <a:off x="6095999" y="2354933"/>
            <a:ext cx="866167" cy="7152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F1515883-D1EF-9862-EAFB-855BBE24C790}"/>
              </a:ext>
            </a:extLst>
          </p:cNvPr>
          <p:cNvSpPr txBox="1"/>
          <p:nvPr/>
        </p:nvSpPr>
        <p:spPr>
          <a:xfrm>
            <a:off x="6850059" y="3089632"/>
            <a:ext cx="110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Trauma</a:t>
            </a:r>
          </a:p>
        </p:txBody>
      </p:sp>
      <p:pic>
        <p:nvPicPr>
          <p:cNvPr id="36" name="Graphique 35" descr="Badge 6 contour">
            <a:extLst>
              <a:ext uri="{FF2B5EF4-FFF2-40B4-BE49-F238E27FC236}">
                <a16:creationId xmlns:a16="http://schemas.microsoft.com/office/drawing/2014/main" id="{CE2275BF-F526-F19C-85BB-921AE8F975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25842" y="2188024"/>
            <a:ext cx="566053" cy="566053"/>
          </a:xfrm>
          <a:prstGeom prst="rect">
            <a:avLst/>
          </a:prstGeom>
        </p:spPr>
      </p:pic>
      <p:sp>
        <p:nvSpPr>
          <p:cNvPr id="37" name="Signe Plus 36">
            <a:extLst>
              <a:ext uri="{FF2B5EF4-FFF2-40B4-BE49-F238E27FC236}">
                <a16:creationId xmlns:a16="http://schemas.microsoft.com/office/drawing/2014/main" id="{26BAC820-FD39-E692-C942-3AB5CA8149AE}"/>
              </a:ext>
            </a:extLst>
          </p:cNvPr>
          <p:cNvSpPr/>
          <p:nvPr/>
        </p:nvSpPr>
        <p:spPr>
          <a:xfrm>
            <a:off x="1990833" y="2653528"/>
            <a:ext cx="163285" cy="18650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42" name="Signe Plus 41">
            <a:extLst>
              <a:ext uri="{FF2B5EF4-FFF2-40B4-BE49-F238E27FC236}">
                <a16:creationId xmlns:a16="http://schemas.microsoft.com/office/drawing/2014/main" id="{537AC2A0-4247-30C9-0ECC-AEE79942A55F}"/>
              </a:ext>
            </a:extLst>
          </p:cNvPr>
          <p:cNvSpPr/>
          <p:nvPr/>
        </p:nvSpPr>
        <p:spPr>
          <a:xfrm>
            <a:off x="2132422" y="2660823"/>
            <a:ext cx="163285" cy="18650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51" name="Espace réservé du contenu 50" descr="Une image contenant texte, dessin, dessin humoristique, illustration&#10;&#10;Description générée automatiquement">
            <a:extLst>
              <a:ext uri="{FF2B5EF4-FFF2-40B4-BE49-F238E27FC236}">
                <a16:creationId xmlns:a16="http://schemas.microsoft.com/office/drawing/2014/main" id="{08DAFBC7-C9F7-D7EF-59EB-9CA1552B4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356" y="1455329"/>
            <a:ext cx="4785997" cy="4833150"/>
          </a:xfr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558022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4"/>
          <p:cNvGrpSpPr/>
          <p:nvPr/>
        </p:nvGrpSpPr>
        <p:grpSpPr>
          <a:xfrm>
            <a:off x="526509" y="1571786"/>
            <a:ext cx="4124600" cy="2496710"/>
            <a:chOff x="4395316" y="1264989"/>
            <a:chExt cx="4124600" cy="2496710"/>
          </a:xfrm>
        </p:grpSpPr>
        <p:sp>
          <p:nvSpPr>
            <p:cNvPr id="148" name="Google Shape;148;p4"/>
            <p:cNvSpPr/>
            <p:nvPr/>
          </p:nvSpPr>
          <p:spPr>
            <a:xfrm>
              <a:off x="4395316" y="1264989"/>
              <a:ext cx="3991555" cy="249671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4"/>
            <p:cNvSpPr txBox="1"/>
            <p:nvPr/>
          </p:nvSpPr>
          <p:spPr>
            <a:xfrm rot="20070543">
              <a:off x="4547656" y="1651300"/>
              <a:ext cx="201850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ALEXANDRA</a:t>
              </a:r>
              <a:endParaRPr sz="1200"/>
            </a:p>
          </p:txBody>
        </p:sp>
        <p:sp>
          <p:nvSpPr>
            <p:cNvPr id="150" name="Google Shape;150;p4"/>
            <p:cNvSpPr txBox="1"/>
            <p:nvPr/>
          </p:nvSpPr>
          <p:spPr>
            <a:xfrm>
              <a:off x="6391094" y="1460192"/>
              <a:ext cx="147894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ANAÏS</a:t>
              </a:r>
              <a:endParaRPr sz="1200"/>
            </a:p>
          </p:txBody>
        </p:sp>
        <p:sp>
          <p:nvSpPr>
            <p:cNvPr id="151" name="Google Shape;151;p4"/>
            <p:cNvSpPr txBox="1"/>
            <p:nvPr/>
          </p:nvSpPr>
          <p:spPr>
            <a:xfrm rot="1207160">
              <a:off x="4867287" y="3121585"/>
              <a:ext cx="147894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CLAIRE</a:t>
              </a:r>
              <a:endParaRPr sz="1200"/>
            </a:p>
          </p:txBody>
        </p:sp>
        <p:sp>
          <p:nvSpPr>
            <p:cNvPr id="152" name="Google Shape;152;p4"/>
            <p:cNvSpPr txBox="1"/>
            <p:nvPr/>
          </p:nvSpPr>
          <p:spPr>
            <a:xfrm rot="21422867">
              <a:off x="5565055" y="1876068"/>
              <a:ext cx="147894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CORALIE</a:t>
              </a:r>
              <a:endParaRPr sz="1200"/>
            </a:p>
          </p:txBody>
        </p:sp>
        <p:sp>
          <p:nvSpPr>
            <p:cNvPr id="153" name="Google Shape;153;p4"/>
            <p:cNvSpPr txBox="1"/>
            <p:nvPr/>
          </p:nvSpPr>
          <p:spPr>
            <a:xfrm rot="602054">
              <a:off x="5138435" y="2693795"/>
              <a:ext cx="131306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DIDIER</a:t>
              </a:r>
              <a:endParaRPr sz="1200"/>
            </a:p>
          </p:txBody>
        </p:sp>
        <p:sp>
          <p:nvSpPr>
            <p:cNvPr id="154" name="Google Shape;154;p4"/>
            <p:cNvSpPr txBox="1"/>
            <p:nvPr/>
          </p:nvSpPr>
          <p:spPr>
            <a:xfrm rot="1322305">
              <a:off x="6849098" y="2511204"/>
              <a:ext cx="167081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EDMOND</a:t>
              </a:r>
              <a:endParaRPr sz="1200"/>
            </a:p>
          </p:txBody>
        </p:sp>
        <p:sp>
          <p:nvSpPr>
            <p:cNvPr id="155" name="Google Shape;155;p4"/>
            <p:cNvSpPr txBox="1"/>
            <p:nvPr/>
          </p:nvSpPr>
          <p:spPr>
            <a:xfrm rot="21424248">
              <a:off x="6319818" y="2693795"/>
              <a:ext cx="118277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ROBIN</a:t>
              </a:r>
              <a:endParaRPr sz="1200"/>
            </a:p>
          </p:txBody>
        </p:sp>
        <p:sp>
          <p:nvSpPr>
            <p:cNvPr id="156" name="Google Shape;156;p4"/>
            <p:cNvSpPr txBox="1"/>
            <p:nvPr/>
          </p:nvSpPr>
          <p:spPr>
            <a:xfrm rot="20070543">
              <a:off x="5943881" y="2161059"/>
              <a:ext cx="162934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VIOLAINE</a:t>
              </a:r>
              <a:endParaRPr sz="1200"/>
            </a:p>
          </p:txBody>
        </p:sp>
        <p:sp>
          <p:nvSpPr>
            <p:cNvPr id="157" name="Google Shape;157;p4"/>
            <p:cNvSpPr txBox="1"/>
            <p:nvPr/>
          </p:nvSpPr>
          <p:spPr>
            <a:xfrm rot="3912741">
              <a:off x="7368912" y="2166115"/>
              <a:ext cx="118277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TINA</a:t>
              </a:r>
              <a:endParaRPr sz="1200"/>
            </a:p>
          </p:txBody>
        </p:sp>
        <p:sp>
          <p:nvSpPr>
            <p:cNvPr id="158" name="Google Shape;158;p4"/>
            <p:cNvSpPr txBox="1"/>
            <p:nvPr/>
          </p:nvSpPr>
          <p:spPr>
            <a:xfrm rot="20318987">
              <a:off x="6260927" y="3194878"/>
              <a:ext cx="147730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YANNICK</a:t>
              </a:r>
              <a:endParaRPr sz="1200"/>
            </a:p>
          </p:txBody>
        </p:sp>
        <p:sp>
          <p:nvSpPr>
            <p:cNvPr id="159" name="Google Shape;159;p4"/>
            <p:cNvSpPr txBox="1"/>
            <p:nvPr/>
          </p:nvSpPr>
          <p:spPr>
            <a:xfrm>
              <a:off x="4435376" y="2303330"/>
              <a:ext cx="167727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BAPTISTE</a:t>
              </a:r>
              <a:endParaRPr sz="1200"/>
            </a:p>
          </p:txBody>
        </p:sp>
      </p:grpSp>
      <p:sp>
        <p:nvSpPr>
          <p:cNvPr id="146" name="Google Shape;146;p4"/>
          <p:cNvSpPr txBox="1"/>
          <p:nvPr/>
        </p:nvSpPr>
        <p:spPr>
          <a:xfrm>
            <a:off x="838200" y="528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67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melight"/>
              <a:buNone/>
            </a:pPr>
            <a:r>
              <a:rPr lang="fr-FR" sz="60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11 motivés pour rejoindre le projet </a:t>
            </a:r>
            <a:br>
              <a:rPr lang="fr-FR" sz="44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</a:b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 txBox="1"/>
          <p:nvPr/>
        </p:nvSpPr>
        <p:spPr>
          <a:xfrm>
            <a:off x="529205" y="4374777"/>
            <a:ext cx="10515600" cy="154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60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melight"/>
              <a:buNone/>
            </a:pPr>
            <a:r>
              <a:rPr lang="fr-FR" sz="60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Faire des différences et des compétences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melight"/>
              <a:buNone/>
            </a:pPr>
            <a:r>
              <a:rPr lang="fr-FR" sz="60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 de chacun une FORCE</a:t>
            </a:r>
            <a:br>
              <a:rPr lang="fr-FR" sz="44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</a:b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5387606" y="1753921"/>
            <a:ext cx="3495675" cy="231457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ASSEZ REPRESENTATIF DES ADHERENTS CAF au sens large</a:t>
            </a:r>
            <a:endParaRPr/>
          </a:p>
        </p:txBody>
      </p:sp>
      <p:pic>
        <p:nvPicPr>
          <p:cNvPr id="162" name="Google Shape;162;p4" descr="Signe pouce en haut avec un remplissage un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4850" y="1868743"/>
            <a:ext cx="1631905" cy="163190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/>
          <p:nvPr/>
        </p:nvSpPr>
        <p:spPr>
          <a:xfrm>
            <a:off x="4506574" y="2626762"/>
            <a:ext cx="844531" cy="46528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8883281" y="2649829"/>
            <a:ext cx="844531" cy="46528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4">
            <a:alphaModFix amt="25000"/>
          </a:blip>
          <a:srcRect l="-1" t="-5778" r="7030" b="5778"/>
          <a:stretch/>
        </p:blipFill>
        <p:spPr>
          <a:xfrm>
            <a:off x="-1" y="544285"/>
            <a:ext cx="12192001" cy="6313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4BD44-0E78-2193-9284-0B57991B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713599"/>
            <a:ext cx="4299930" cy="5637097"/>
          </a:xfrm>
        </p:spPr>
        <p:txBody>
          <a:bodyPr anchor="t" anchorCtr="0"/>
          <a:lstStyle/>
          <a:p>
            <a:br>
              <a:rPr lang="fr-FR" sz="1800" cap="none" dirty="0">
                <a:latin typeface="Aptos" panose="020B0004020202020204" pitchFamily="34" charset="0"/>
              </a:rPr>
            </a:br>
            <a:br>
              <a:rPr lang="fr-FR" sz="1800" cap="none" dirty="0">
                <a:latin typeface="Aptos" panose="020B0004020202020204" pitchFamily="34" charset="0"/>
              </a:rPr>
            </a:br>
            <a:br>
              <a:rPr lang="fr-FR" sz="1800" cap="none" dirty="0">
                <a:latin typeface="Aptos" panose="020B0004020202020204" pitchFamily="34" charset="0"/>
              </a:rPr>
            </a:br>
            <a:r>
              <a:rPr lang="fr-FR" sz="1800" cap="none" dirty="0">
                <a:solidFill>
                  <a:schemeClr val="bg1"/>
                </a:solidFill>
                <a:latin typeface="+mn-lt"/>
              </a:rPr>
              <a:t>Nous ne sommes pas tous égaux dans nos manières de réagir émotionnellement face au stress.</a:t>
            </a:r>
            <a:br>
              <a:rPr lang="fr-FR" sz="1800" cap="none" dirty="0">
                <a:solidFill>
                  <a:schemeClr val="bg1"/>
                </a:solidFill>
                <a:latin typeface="+mn-lt"/>
              </a:rPr>
            </a:br>
            <a:br>
              <a:rPr lang="fr-FR" sz="1800" cap="none" dirty="0">
                <a:solidFill>
                  <a:schemeClr val="bg1"/>
                </a:solidFill>
                <a:latin typeface="+mn-lt"/>
              </a:rPr>
            </a:br>
            <a:r>
              <a:rPr lang="fr-FR" sz="1800" cap="none" dirty="0">
                <a:solidFill>
                  <a:schemeClr val="bg1"/>
                </a:solidFill>
                <a:latin typeface="+mn-lt"/>
              </a:rPr>
              <a:t>Il est difficile de prévoir nos réactions face au danger.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9CD1DB4-74E6-267F-9419-B37BEED12863}"/>
              </a:ext>
            </a:extLst>
          </p:cNvPr>
          <p:cNvSpPr txBox="1">
            <a:spLocks/>
          </p:cNvSpPr>
          <p:nvPr/>
        </p:nvSpPr>
        <p:spPr>
          <a:xfrm>
            <a:off x="5636714" y="425500"/>
            <a:ext cx="6395916" cy="56370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j-ea"/>
                <a:cs typeface="+mj-cs"/>
              </a:rPr>
              <a:t>Il existe divers outils à utiliser selon la sensibilité, le goût de chacun et la connaissance qu’on a de soi 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j-ea"/>
                <a:cs typeface="+mj-cs"/>
              </a:rPr>
              <a:t>    - respiration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j-ea"/>
                <a:cs typeface="+mj-cs"/>
              </a:rPr>
              <a:t>    - visualisation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j-ea"/>
                <a:cs typeface="+mj-cs"/>
              </a:rPr>
              <a:t>    - pensées positives, 	rassurantes et bienveillantes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j-ea"/>
                <a:cs typeface="+mj-cs"/>
              </a:rPr>
              <a:t>    - expression des émotions,   	besoins et limites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j-ea"/>
                <a:cs typeface="+mj-cs"/>
              </a:rPr>
              <a:t>    - trouver soutien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j-ea"/>
                <a:cs typeface="+mj-cs"/>
              </a:rPr>
              <a:t>    - </a:t>
            </a:r>
            <a:r>
              <a:rPr kumimoji="0" lang="fr-FR" sz="2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j-ea"/>
                <a:cs typeface="+mj-cs"/>
              </a:rPr>
              <a:t>…</a:t>
            </a:r>
            <a:endParaRPr kumimoji="0" lang="fr-FR" sz="1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j-ea"/>
              <a:cs typeface="+mj-cs"/>
            </a:endParaRPr>
          </a:p>
        </p:txBody>
      </p:sp>
      <p:sp>
        <p:nvSpPr>
          <p:cNvPr id="10" name="Signe Plus 9">
            <a:extLst>
              <a:ext uri="{FF2B5EF4-FFF2-40B4-BE49-F238E27FC236}">
                <a16:creationId xmlns:a16="http://schemas.microsoft.com/office/drawing/2014/main" id="{77753269-E6DB-8F5F-F5ED-26A7A9254461}"/>
              </a:ext>
            </a:extLst>
          </p:cNvPr>
          <p:cNvSpPr/>
          <p:nvPr/>
        </p:nvSpPr>
        <p:spPr>
          <a:xfrm>
            <a:off x="8054235" y="262276"/>
            <a:ext cx="1152395" cy="876822"/>
          </a:xfrm>
          <a:prstGeom prst="mathPlu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1" name="Signe Moins 10">
            <a:extLst>
              <a:ext uri="{FF2B5EF4-FFF2-40B4-BE49-F238E27FC236}">
                <a16:creationId xmlns:a16="http://schemas.microsoft.com/office/drawing/2014/main" id="{CE5BF581-043F-B98D-7F0C-5063250A9731}"/>
              </a:ext>
            </a:extLst>
          </p:cNvPr>
          <p:cNvSpPr/>
          <p:nvPr/>
        </p:nvSpPr>
        <p:spPr>
          <a:xfrm>
            <a:off x="2327753" y="317487"/>
            <a:ext cx="1315233" cy="845893"/>
          </a:xfrm>
          <a:prstGeom prst="mathMinu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617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204865"/>
            <a:ext cx="10515600" cy="2448271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Au Tour de Didier &amp; Baptiste</a:t>
            </a:r>
          </a:p>
        </p:txBody>
      </p:sp>
    </p:spTree>
    <p:extLst>
      <p:ext uri="{BB962C8B-B14F-4D97-AF65-F5344CB8AC3E}">
        <p14:creationId xmlns:p14="http://schemas.microsoft.com/office/powerpoint/2010/main" val="2305338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fr-FR" sz="5400" dirty="0"/>
              <a:t>Qu’est-ce que l’on ferait différemment ?</a:t>
            </a:r>
            <a:endParaRPr sz="5400" dirty="0"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2800"/>
            </a:pPr>
            <a:r>
              <a:rPr lang="fr-FR" sz="5400" dirty="0"/>
              <a:t>Préparation avant la course</a:t>
            </a:r>
            <a:endParaRPr sz="5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 descr="https://i0.wp.com/passion-alpes.com/wp-content/uploads/2023/08/mic-est-maousse.jpg?resize=770%2C514&amp;ssl=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 txBox="1"/>
          <p:nvPr/>
        </p:nvSpPr>
        <p:spPr>
          <a:xfrm>
            <a:off x="3692399" y="711826"/>
            <a:ext cx="4807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fr-F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Avant !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-72" y="342525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fr-F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Identifier la course avec les partenaires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046475" y="1363026"/>
            <a:ext cx="2114700" cy="11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https://i0.wp.com/passion-alpes.com/wp-content/uploads/2023/08/mic-est-maousse.jpg?resize=770%2C514&amp;ssl=1"/>
          <p:cNvPicPr preferRelativeResize="0"/>
          <p:nvPr/>
        </p:nvPicPr>
        <p:blipFill rotWithShape="1">
          <a:blip r:embed="rId3">
            <a:alphaModFix amt="21000"/>
          </a:blip>
          <a:srcRect/>
          <a:stretch/>
        </p:blipFill>
        <p:spPr>
          <a:xfrm>
            <a:off x="1239751" y="372077"/>
            <a:ext cx="9086951" cy="60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2723224" y="171974"/>
            <a:ext cx="6120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fr-F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Maintenant !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0713" y="931337"/>
            <a:ext cx="6405025" cy="4947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30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https://i0.wp.com/passion-alpes.com/wp-content/uploads/2023/08/mic-est-maousse.jpg?resize=770%2C514&amp;ssl=1"/>
          <p:cNvPicPr preferRelativeResize="0"/>
          <p:nvPr/>
        </p:nvPicPr>
        <p:blipFill rotWithShape="1">
          <a:blip r:embed="rId3">
            <a:alphaModFix amt="21000"/>
          </a:blip>
          <a:srcRect/>
          <a:stretch/>
        </p:blipFill>
        <p:spPr>
          <a:xfrm>
            <a:off x="1552526" y="396089"/>
            <a:ext cx="9086951" cy="60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3685311" y="979840"/>
            <a:ext cx="15310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/>
              <a:t>T = </a:t>
            </a:r>
          </a:p>
          <a:p>
            <a:r>
              <a:rPr lang="fr-FR" sz="6600" dirty="0"/>
              <a:t>E =</a:t>
            </a:r>
          </a:p>
          <a:p>
            <a:r>
              <a:rPr lang="fr-FR" sz="6600" dirty="0"/>
              <a:t>C =</a:t>
            </a:r>
          </a:p>
          <a:p>
            <a:r>
              <a:rPr lang="fr-FR" sz="6600" dirty="0"/>
              <a:t>A =</a:t>
            </a:r>
          </a:p>
          <a:p>
            <a:r>
              <a:rPr lang="fr-FR" sz="6600" dirty="0"/>
              <a:t>P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216363" y="979840"/>
            <a:ext cx="440147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/>
              <a:t>Timing</a:t>
            </a:r>
          </a:p>
          <a:p>
            <a:r>
              <a:rPr lang="fr-FR" sz="6600" dirty="0"/>
              <a:t>Etat</a:t>
            </a:r>
          </a:p>
          <a:p>
            <a:r>
              <a:rPr lang="fr-FR" sz="6600" dirty="0"/>
              <a:t>Conditions</a:t>
            </a:r>
          </a:p>
          <a:p>
            <a:r>
              <a:rPr lang="fr-FR" sz="6600" dirty="0"/>
              <a:t>Adaptation</a:t>
            </a:r>
          </a:p>
          <a:p>
            <a:r>
              <a:rPr lang="fr-FR" sz="6600" dirty="0"/>
              <a:t>Plaisir</a:t>
            </a:r>
          </a:p>
        </p:txBody>
      </p:sp>
    </p:spTree>
    <p:extLst>
      <p:ext uri="{BB962C8B-B14F-4D97-AF65-F5344CB8AC3E}">
        <p14:creationId xmlns:p14="http://schemas.microsoft.com/office/powerpoint/2010/main" val="38972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" descr="Schéma de la voie &quot;Mic est Maousse&quot; - Brév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307" y="776414"/>
            <a:ext cx="10521387" cy="53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/>
          <p:nvPr/>
        </p:nvSpPr>
        <p:spPr>
          <a:xfrm>
            <a:off x="7187881" y="3940551"/>
            <a:ext cx="855617" cy="1074703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13;p4" descr="https://i0.wp.com/passion-alpes.com/wp-content/uploads/2023/08/mic-est-maousse.jpg?resize=770%2C514&amp;ssl=1">
            <a:extLst>
              <a:ext uri="{FF2B5EF4-FFF2-40B4-BE49-F238E27FC236}">
                <a16:creationId xmlns:a16="http://schemas.microsoft.com/office/drawing/2014/main" id="{0FEF22DE-0094-9CE0-D561-D5075AFD65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307" y="776414"/>
            <a:ext cx="10521387" cy="53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5;p4">
            <a:extLst>
              <a:ext uri="{FF2B5EF4-FFF2-40B4-BE49-F238E27FC236}">
                <a16:creationId xmlns:a16="http://schemas.microsoft.com/office/drawing/2014/main" id="{D4163371-2A0A-9428-E040-1EC0AB85511F}"/>
              </a:ext>
            </a:extLst>
          </p:cNvPr>
          <p:cNvSpPr/>
          <p:nvPr/>
        </p:nvSpPr>
        <p:spPr>
          <a:xfrm>
            <a:off x="6675481" y="2630925"/>
            <a:ext cx="608107" cy="573049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35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" descr="Schéma de la voie &quot;Mic est Maousse&quot; - Brév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80926"/>
            <a:ext cx="612000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/>
          <p:nvPr/>
        </p:nvSpPr>
        <p:spPr>
          <a:xfrm>
            <a:off x="3622878" y="1984431"/>
            <a:ext cx="636607" cy="492552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13;p4" descr="https://i0.wp.com/passion-alpes.com/wp-content/uploads/2023/08/mic-est-maousse.jpg?resize=770%2C514&amp;ssl=1">
            <a:extLst>
              <a:ext uri="{FF2B5EF4-FFF2-40B4-BE49-F238E27FC236}">
                <a16:creationId xmlns:a16="http://schemas.microsoft.com/office/drawing/2014/main" id="{0FEF22DE-0094-9CE0-D561-D5075AFD65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000" y="380927"/>
            <a:ext cx="612000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5;p4">
            <a:extLst>
              <a:ext uri="{FF2B5EF4-FFF2-40B4-BE49-F238E27FC236}">
                <a16:creationId xmlns:a16="http://schemas.microsoft.com/office/drawing/2014/main" id="{D4163371-2A0A-9428-E040-1EC0AB85511F}"/>
              </a:ext>
            </a:extLst>
          </p:cNvPr>
          <p:cNvSpPr/>
          <p:nvPr/>
        </p:nvSpPr>
        <p:spPr>
          <a:xfrm>
            <a:off x="9456517" y="1273217"/>
            <a:ext cx="373503" cy="367711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4F978C1-96FD-C4AA-E6B9-44B10B82D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98" y="3681087"/>
            <a:ext cx="12045303" cy="20943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68902D-EC9F-DDB5-A0C3-2433D42F4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3665" y="536537"/>
            <a:ext cx="4316673" cy="57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2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https://i0.wp.com/passion-alpes.com/wp-content/uploads/2023/08/mic-est-maousse.jpg?resize=770%2C514&amp;ssl=1"/>
          <p:cNvPicPr preferRelativeResize="0"/>
          <p:nvPr/>
        </p:nvPicPr>
        <p:blipFill rotWithShape="1">
          <a:blip r:embed="rId3">
            <a:alphaModFix amt="21000"/>
          </a:blip>
          <a:srcRect/>
          <a:stretch/>
        </p:blipFill>
        <p:spPr>
          <a:xfrm>
            <a:off x="1258706" y="523962"/>
            <a:ext cx="9086951" cy="60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1" y="612845"/>
            <a:ext cx="29283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000" dirty="0"/>
              <a:t>Timing :</a:t>
            </a:r>
          </a:p>
          <a:p>
            <a:pPr algn="r"/>
            <a:endParaRPr lang="fr-FR" sz="4000" dirty="0"/>
          </a:p>
          <a:p>
            <a:pPr algn="r"/>
            <a:r>
              <a:rPr lang="fr-FR" sz="4000" dirty="0"/>
              <a:t>Etat :</a:t>
            </a:r>
          </a:p>
          <a:p>
            <a:pPr algn="r"/>
            <a:endParaRPr lang="fr-FR" sz="4000" dirty="0"/>
          </a:p>
          <a:p>
            <a:pPr algn="r"/>
            <a:r>
              <a:rPr lang="fr-FR" sz="4000" dirty="0"/>
              <a:t>Conditions :</a:t>
            </a:r>
          </a:p>
          <a:p>
            <a:pPr algn="r"/>
            <a:endParaRPr lang="fr-FR" sz="4000" dirty="0"/>
          </a:p>
          <a:p>
            <a:pPr algn="r"/>
            <a:r>
              <a:rPr lang="fr-FR" sz="4000" dirty="0"/>
              <a:t>Adaptation :</a:t>
            </a:r>
          </a:p>
          <a:p>
            <a:pPr algn="r"/>
            <a:endParaRPr lang="fr-FR" sz="4000" dirty="0"/>
          </a:p>
          <a:p>
            <a:pPr algn="r"/>
            <a:r>
              <a:rPr lang="fr-FR" sz="4000" dirty="0"/>
              <a:t>Plaisir :</a:t>
            </a:r>
          </a:p>
        </p:txBody>
      </p:sp>
      <p:pic>
        <p:nvPicPr>
          <p:cNvPr id="3" name="Google Shape;100;p3">
            <a:extLst>
              <a:ext uri="{FF2B5EF4-FFF2-40B4-BE49-F238E27FC236}">
                <a16:creationId xmlns:a16="http://schemas.microsoft.com/office/drawing/2014/main" id="{B14E104B-B5EE-F644-3D2D-5FF84773E7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7066" y="2568614"/>
            <a:ext cx="3886245" cy="1720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C1ACFB3-C0C3-75FC-9F11-3310E2DBA1FE}"/>
              </a:ext>
            </a:extLst>
          </p:cNvPr>
          <p:cNvSpPr txBox="1"/>
          <p:nvPr/>
        </p:nvSpPr>
        <p:spPr>
          <a:xfrm>
            <a:off x="2928395" y="612845"/>
            <a:ext cx="89819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8h30 / 1h / 30min / 30min</a:t>
            </a:r>
          </a:p>
          <a:p>
            <a:endParaRPr lang="fr-FR" sz="4000" dirty="0"/>
          </a:p>
          <a:p>
            <a:r>
              <a:rPr lang="fr-FR" sz="4000" dirty="0"/>
              <a:t>Physique OK / Mental OK vigilance</a:t>
            </a:r>
          </a:p>
          <a:p>
            <a:endParaRPr lang="fr-FR" sz="4000" dirty="0"/>
          </a:p>
        </p:txBody>
      </p:sp>
      <p:sp>
        <p:nvSpPr>
          <p:cNvPr id="4" name="Google Shape;101;p3">
            <a:extLst>
              <a:ext uri="{FF2B5EF4-FFF2-40B4-BE49-F238E27FC236}">
                <a16:creationId xmlns:a16="http://schemas.microsoft.com/office/drawing/2014/main" id="{59278701-5DB1-134E-2FF6-E7B57BC61165}"/>
              </a:ext>
            </a:extLst>
          </p:cNvPr>
          <p:cNvSpPr/>
          <p:nvPr/>
        </p:nvSpPr>
        <p:spPr>
          <a:xfrm>
            <a:off x="5302302" y="2766866"/>
            <a:ext cx="378900" cy="4383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1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https://i0.wp.com/passion-alpes.com/wp-content/uploads/2023/08/mic-est-maousse.jpg?resize=770%2C514&amp;ssl=1"/>
          <p:cNvPicPr preferRelativeResize="0"/>
          <p:nvPr/>
        </p:nvPicPr>
        <p:blipFill rotWithShape="1">
          <a:blip r:embed="rId3">
            <a:alphaModFix amt="21000"/>
          </a:blip>
          <a:srcRect/>
          <a:stretch/>
        </p:blipFill>
        <p:spPr>
          <a:xfrm>
            <a:off x="1258706" y="523962"/>
            <a:ext cx="9086951" cy="60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1" y="612845"/>
            <a:ext cx="29283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000" dirty="0"/>
              <a:t>Timing :</a:t>
            </a:r>
          </a:p>
          <a:p>
            <a:pPr algn="r"/>
            <a:endParaRPr lang="fr-FR" sz="4000" dirty="0"/>
          </a:p>
          <a:p>
            <a:pPr algn="r"/>
            <a:r>
              <a:rPr lang="fr-FR" sz="4000" dirty="0"/>
              <a:t>Etat :</a:t>
            </a:r>
          </a:p>
          <a:p>
            <a:pPr algn="r"/>
            <a:endParaRPr lang="fr-FR" sz="4000" dirty="0"/>
          </a:p>
          <a:p>
            <a:pPr algn="r"/>
            <a:r>
              <a:rPr lang="fr-FR" sz="4000" dirty="0"/>
              <a:t>Conditions :</a:t>
            </a:r>
          </a:p>
          <a:p>
            <a:pPr algn="r"/>
            <a:endParaRPr lang="fr-FR" sz="4000" dirty="0"/>
          </a:p>
          <a:p>
            <a:pPr algn="r"/>
            <a:r>
              <a:rPr lang="fr-FR" sz="4000" dirty="0"/>
              <a:t>Adaptation :</a:t>
            </a:r>
          </a:p>
          <a:p>
            <a:pPr algn="r"/>
            <a:endParaRPr lang="fr-FR" sz="4000" dirty="0"/>
          </a:p>
          <a:p>
            <a:pPr algn="r"/>
            <a:r>
              <a:rPr lang="fr-FR" sz="4000" dirty="0"/>
              <a:t>Plaisir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1ACFB3-C0C3-75FC-9F11-3310E2DBA1FE}"/>
              </a:ext>
            </a:extLst>
          </p:cNvPr>
          <p:cNvSpPr txBox="1"/>
          <p:nvPr/>
        </p:nvSpPr>
        <p:spPr>
          <a:xfrm>
            <a:off x="2928395" y="612845"/>
            <a:ext cx="89819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8h30 / 1h / 30min / 30min</a:t>
            </a:r>
          </a:p>
          <a:p>
            <a:endParaRPr lang="fr-FR" sz="4000" dirty="0"/>
          </a:p>
          <a:p>
            <a:r>
              <a:rPr lang="fr-FR" sz="4000" dirty="0"/>
              <a:t>Physique OK / Mental OK vigilance</a:t>
            </a:r>
          </a:p>
          <a:p>
            <a:endParaRPr lang="fr-FR" sz="4000" dirty="0"/>
          </a:p>
          <a:p>
            <a:r>
              <a:rPr lang="fr-FR" sz="4000" dirty="0"/>
              <a:t>Attention pluie à partir de 12h</a:t>
            </a:r>
          </a:p>
          <a:p>
            <a:endParaRPr lang="fr-FR" sz="4000" dirty="0"/>
          </a:p>
          <a:p>
            <a:r>
              <a:rPr lang="fr-FR" sz="4000" dirty="0"/>
              <a:t>Echappatoire possible</a:t>
            </a:r>
          </a:p>
          <a:p>
            <a:endParaRPr lang="fr-FR" sz="4000" dirty="0"/>
          </a:p>
          <a:p>
            <a:r>
              <a:rPr lang="fr-FR" sz="4000" dirty="0"/>
              <a:t>Profiter</a:t>
            </a:r>
          </a:p>
        </p:txBody>
      </p:sp>
    </p:spTree>
    <p:extLst>
      <p:ext uri="{BB962C8B-B14F-4D97-AF65-F5344CB8AC3E}">
        <p14:creationId xmlns:p14="http://schemas.microsoft.com/office/powerpoint/2010/main" val="17894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620757" y="624861"/>
            <a:ext cx="4830546" cy="702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"/>
          <p:cNvSpPr txBox="1">
            <a:spLocks noGrp="1"/>
          </p:cNvSpPr>
          <p:nvPr>
            <p:ph type="ctrTitle"/>
          </p:nvPr>
        </p:nvSpPr>
        <p:spPr>
          <a:xfrm rot="-5400000">
            <a:off x="-2106217" y="3701256"/>
            <a:ext cx="5507831" cy="75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fr-FR" sz="3600"/>
              <a:t>Retour d’expérience club</a:t>
            </a:r>
            <a:endParaRPr/>
          </a:p>
        </p:txBody>
      </p:sp>
      <p:sp>
        <p:nvSpPr>
          <p:cNvPr id="171" name="Google Shape;171;p5"/>
          <p:cNvSpPr txBox="1"/>
          <p:nvPr/>
        </p:nvSpPr>
        <p:spPr>
          <a:xfrm>
            <a:off x="838200" y="365125"/>
            <a:ext cx="105156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60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melight"/>
              <a:buNone/>
            </a:pPr>
            <a:r>
              <a:rPr lang="fr-FR" sz="60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Construction du projet : ensemble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60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melight"/>
              <a:buNone/>
            </a:pPr>
            <a:r>
              <a:rPr lang="fr-FR" sz="60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PREPARATION AUx COURSES D’ARETEs</a:t>
            </a:r>
            <a:br>
              <a:rPr lang="fr-FR" sz="44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</a:b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 txBox="1"/>
          <p:nvPr/>
        </p:nvSpPr>
        <p:spPr>
          <a:xfrm rot="-5400000">
            <a:off x="9229328" y="3701255"/>
            <a:ext cx="4477545" cy="75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Outils CSV</a:t>
            </a:r>
            <a:endParaRPr/>
          </a:p>
        </p:txBody>
      </p:sp>
      <p:sp>
        <p:nvSpPr>
          <p:cNvPr id="173" name="Google Shape;173;p5"/>
          <p:cNvSpPr/>
          <p:nvPr/>
        </p:nvSpPr>
        <p:spPr>
          <a:xfrm rot="5400000">
            <a:off x="10415587" y="1414462"/>
            <a:ext cx="1868290" cy="54153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 rot="-5400000" flipH="1">
            <a:off x="426242" y="942976"/>
            <a:ext cx="925315" cy="54153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9223915" y="5752674"/>
            <a:ext cx="2735248" cy="914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Notre gribouillis  (cher à Paulo GROBEL)</a:t>
            </a: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76" name="Google Shape;176;p5" descr="Flèche : pivoter à droite avec un remplissage un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05782">
            <a:off x="9264480" y="4708859"/>
            <a:ext cx="1354402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 descr="Schéma de la voie &quot;Mic est Maousse&quot; - Brév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658490"/>
            <a:ext cx="12191999" cy="5416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 txBox="1"/>
          <p:nvPr/>
        </p:nvSpPr>
        <p:spPr>
          <a:xfrm>
            <a:off x="10728227" y="5693078"/>
            <a:ext cx="4389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fr-F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7209032" y="1138525"/>
            <a:ext cx="4298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5666104" y="2793420"/>
            <a:ext cx="4298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 b="1"/>
          </a:p>
        </p:txBody>
      </p:sp>
      <p:sp>
        <p:nvSpPr>
          <p:cNvPr id="121" name="Google Shape;121;p4"/>
          <p:cNvSpPr txBox="1"/>
          <p:nvPr/>
        </p:nvSpPr>
        <p:spPr>
          <a:xfrm>
            <a:off x="1536261" y="2984602"/>
            <a:ext cx="4298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251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2e9644326_0_3"/>
          <p:cNvSpPr txBox="1">
            <a:spLocks noGrp="1"/>
          </p:cNvSpPr>
          <p:nvPr>
            <p:ph type="ctrTitle"/>
          </p:nvPr>
        </p:nvSpPr>
        <p:spPr>
          <a:xfrm>
            <a:off x="0" y="1110800"/>
            <a:ext cx="12192000" cy="19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fr-FR" sz="5400" dirty="0"/>
              <a:t>Qu’est-ce que l’on ferait différemment ?</a:t>
            </a:r>
            <a:endParaRPr sz="5400" dirty="0"/>
          </a:p>
        </p:txBody>
      </p:sp>
      <p:sp>
        <p:nvSpPr>
          <p:cNvPr id="128" name="Google Shape;128;g312e9644326_0_3"/>
          <p:cNvSpPr txBox="1">
            <a:spLocks noGrp="1"/>
          </p:cNvSpPr>
          <p:nvPr>
            <p:ph type="subTitle" idx="1"/>
          </p:nvPr>
        </p:nvSpPr>
        <p:spPr>
          <a:xfrm>
            <a:off x="1192194" y="3625195"/>
            <a:ext cx="9807615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/>
            <a:r>
              <a:rPr lang="fr-FR" sz="5400" dirty="0"/>
              <a:t>Pendant la course</a:t>
            </a:r>
            <a:endParaRPr sz="54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25459a0040_0_12"/>
          <p:cNvSpPr txBox="1">
            <a:spLocks noGrp="1"/>
          </p:cNvSpPr>
          <p:nvPr>
            <p:ph type="subTitle" idx="1"/>
          </p:nvPr>
        </p:nvSpPr>
        <p:spPr>
          <a:xfrm>
            <a:off x="1524000" y="1288951"/>
            <a:ext cx="9144000" cy="428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189" indent="-380990">
              <a:buChar char="-"/>
            </a:pPr>
            <a:r>
              <a:rPr lang="fr-FR" dirty="0"/>
              <a:t>SEC</a:t>
            </a:r>
            <a:endParaRPr dirty="0"/>
          </a:p>
          <a:p>
            <a:pPr marL="457189" indent="0"/>
            <a:endParaRPr dirty="0"/>
          </a:p>
          <a:p>
            <a:pPr marL="457189" indent="-380990">
              <a:buChar char="-"/>
            </a:pPr>
            <a:r>
              <a:rPr lang="fr-FR" dirty="0"/>
              <a:t>Vite fait mais bien fait</a:t>
            </a:r>
            <a:endParaRPr dirty="0"/>
          </a:p>
          <a:p>
            <a:pPr marL="457189" indent="0"/>
            <a:endParaRPr dirty="0"/>
          </a:p>
          <a:p>
            <a:pPr marL="457189" indent="-380990">
              <a:buChar char="-"/>
            </a:pPr>
            <a:r>
              <a:rPr lang="fr-FR" dirty="0"/>
              <a:t>Où et Quand</a:t>
            </a:r>
            <a:endParaRPr dirty="0"/>
          </a:p>
          <a:p>
            <a:pPr marL="457189" indent="0"/>
            <a:endParaRPr dirty="0"/>
          </a:p>
          <a:p>
            <a:pPr marL="457189" indent="-380990">
              <a:buChar char="-"/>
            </a:pPr>
            <a:r>
              <a:rPr lang="fr-FR" dirty="0"/>
              <a:t>Sécurité</a:t>
            </a:r>
            <a:endParaRPr dirty="0"/>
          </a:p>
          <a:p>
            <a:pPr marL="0" indent="0"/>
            <a:endParaRPr dirty="0"/>
          </a:p>
          <a:p>
            <a:pPr marL="457189" indent="-380990">
              <a:buChar char="-"/>
            </a:pPr>
            <a:r>
              <a:rPr lang="fr-FR" dirty="0"/>
              <a:t>Communication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25459a0040_0_17"/>
          <p:cNvSpPr txBox="1">
            <a:spLocks noGrp="1"/>
          </p:cNvSpPr>
          <p:nvPr>
            <p:ph type="ctrTitle"/>
          </p:nvPr>
        </p:nvSpPr>
        <p:spPr>
          <a:xfrm>
            <a:off x="0" y="1122375"/>
            <a:ext cx="12192000" cy="19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fr-FR" sz="5400" dirty="0"/>
              <a:t>Qu’est-ce que l’on ferait différemment ?</a:t>
            </a:r>
            <a:endParaRPr sz="5400" dirty="0"/>
          </a:p>
        </p:txBody>
      </p:sp>
      <p:sp>
        <p:nvSpPr>
          <p:cNvPr id="139" name="Google Shape;139;g325459a0040_0_17"/>
          <p:cNvSpPr txBox="1">
            <a:spLocks noGrp="1"/>
          </p:cNvSpPr>
          <p:nvPr>
            <p:ph type="subTitle" idx="1"/>
          </p:nvPr>
        </p:nvSpPr>
        <p:spPr>
          <a:xfrm>
            <a:off x="1524000" y="3625193"/>
            <a:ext cx="91440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/>
            <a:r>
              <a:rPr lang="fr-FR" sz="5400" dirty="0"/>
              <a:t>Après la course</a:t>
            </a:r>
            <a:endParaRPr sz="54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25459a0040_0_24"/>
          <p:cNvSpPr txBox="1">
            <a:spLocks noGrp="1"/>
          </p:cNvSpPr>
          <p:nvPr>
            <p:ph type="subTitle" idx="1"/>
          </p:nvPr>
        </p:nvSpPr>
        <p:spPr>
          <a:xfrm>
            <a:off x="-1" y="2798178"/>
            <a:ext cx="12192000" cy="12616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189" indent="0">
              <a:lnSpc>
                <a:spcPct val="120000"/>
              </a:lnSpc>
            </a:pPr>
            <a:r>
              <a:rPr lang="fr-FR" sz="5400" dirty="0"/>
              <a:t>Débriefing</a:t>
            </a:r>
            <a:endParaRPr sz="5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g325459a0040_0_24">
            <a:extLst>
              <a:ext uri="{FF2B5EF4-FFF2-40B4-BE49-F238E27FC236}">
                <a16:creationId xmlns:a16="http://schemas.microsoft.com/office/drawing/2014/main" id="{CB646842-B3CF-A541-0B4F-72FAA0DD9620}"/>
              </a:ext>
            </a:extLst>
          </p:cNvPr>
          <p:cNvSpPr txBox="1">
            <a:spLocks/>
          </p:cNvSpPr>
          <p:nvPr/>
        </p:nvSpPr>
        <p:spPr>
          <a:xfrm rot="20049147">
            <a:off x="212023" y="2809253"/>
            <a:ext cx="11767952" cy="123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fr-FR" sz="7200" dirty="0"/>
              <a:t>PLAISIR</a:t>
            </a:r>
          </a:p>
        </p:txBody>
      </p:sp>
    </p:spTree>
    <p:extLst>
      <p:ext uri="{BB962C8B-B14F-4D97-AF65-F5344CB8AC3E}">
        <p14:creationId xmlns:p14="http://schemas.microsoft.com/office/powerpoint/2010/main" val="2137079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204865"/>
            <a:ext cx="10515600" cy="2448271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Au Tour de Yannick</a:t>
            </a:r>
          </a:p>
        </p:txBody>
      </p:sp>
    </p:spTree>
    <p:extLst>
      <p:ext uri="{BB962C8B-B14F-4D97-AF65-F5344CB8AC3E}">
        <p14:creationId xmlns:p14="http://schemas.microsoft.com/office/powerpoint/2010/main" val="30686967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2D94C5-E912-3221-A824-CBDD97448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SRM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8FC9E6-FACD-703A-7893-9465341C6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Retour sur l’expérience du groupe</a:t>
            </a:r>
          </a:p>
        </p:txBody>
      </p:sp>
    </p:spTree>
    <p:extLst>
      <p:ext uri="{BB962C8B-B14F-4D97-AF65-F5344CB8AC3E}">
        <p14:creationId xmlns:p14="http://schemas.microsoft.com/office/powerpoint/2010/main" val="32103189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5C8182-A11C-F65A-08C9-12951C8EAC2F}"/>
              </a:ext>
            </a:extLst>
          </p:cNvPr>
          <p:cNvSpPr txBox="1"/>
          <p:nvPr/>
        </p:nvSpPr>
        <p:spPr>
          <a:xfrm>
            <a:off x="739302" y="1040860"/>
            <a:ext cx="505856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u="sng" dirty="0">
                <a:solidFill>
                  <a:schemeClr val="accent2">
                    <a:lumMod val="75000"/>
                  </a:schemeClr>
                </a:solidFill>
              </a:rPr>
              <a:t>Notre démarche :</a:t>
            </a:r>
          </a:p>
          <a:p>
            <a:r>
              <a:rPr lang="fr-FR" dirty="0"/>
              <a:t>Comme vue précédemment notre démarche a été : </a:t>
            </a:r>
          </a:p>
        </p:txBody>
      </p:sp>
      <p:sp>
        <p:nvSpPr>
          <p:cNvPr id="3" name="Étoile : 10 branches 2">
            <a:extLst>
              <a:ext uri="{FF2B5EF4-FFF2-40B4-BE49-F238E27FC236}">
                <a16:creationId xmlns:a16="http://schemas.microsoft.com/office/drawing/2014/main" id="{8B90B047-0749-3330-5168-DDC62DB59A46}"/>
              </a:ext>
            </a:extLst>
          </p:cNvPr>
          <p:cNvSpPr/>
          <p:nvPr/>
        </p:nvSpPr>
        <p:spPr>
          <a:xfrm>
            <a:off x="661481" y="2091446"/>
            <a:ext cx="2169268" cy="2033081"/>
          </a:xfrm>
          <a:prstGeom prst="star10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Definition et échanges des objectifs</a:t>
            </a:r>
          </a:p>
        </p:txBody>
      </p:sp>
      <p:sp>
        <p:nvSpPr>
          <p:cNvPr id="9" name="Organigramme : Préparation 8">
            <a:extLst>
              <a:ext uri="{FF2B5EF4-FFF2-40B4-BE49-F238E27FC236}">
                <a16:creationId xmlns:a16="http://schemas.microsoft.com/office/drawing/2014/main" id="{7147BD50-65FC-0192-596F-35D009997AD0}"/>
              </a:ext>
            </a:extLst>
          </p:cNvPr>
          <p:cNvSpPr/>
          <p:nvPr/>
        </p:nvSpPr>
        <p:spPr>
          <a:xfrm>
            <a:off x="4250985" y="1984442"/>
            <a:ext cx="2402733" cy="1566154"/>
          </a:xfrm>
          <a:prstGeom prst="flowChartPreparation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Soirées révisions des techniques</a:t>
            </a:r>
          </a:p>
        </p:txBody>
      </p:sp>
      <p:sp>
        <p:nvSpPr>
          <p:cNvPr id="22" name="Émoticône 21">
            <a:extLst>
              <a:ext uri="{FF2B5EF4-FFF2-40B4-BE49-F238E27FC236}">
                <a16:creationId xmlns:a16="http://schemas.microsoft.com/office/drawing/2014/main" id="{D343F03C-D82A-F990-6D74-0FAAC90166C9}"/>
              </a:ext>
            </a:extLst>
          </p:cNvPr>
          <p:cNvSpPr/>
          <p:nvPr/>
        </p:nvSpPr>
        <p:spPr>
          <a:xfrm>
            <a:off x="8242570" y="1687191"/>
            <a:ext cx="3287949" cy="3122579"/>
          </a:xfrm>
          <a:prstGeom prst="smileyFace">
            <a:avLst/>
          </a:prstGeom>
          <a:noFill/>
          <a:ln w="76200">
            <a:solidFill>
              <a:srgbClr val="EA16DB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Sorties collectives pour souder le groupes et mise en application des techniques</a:t>
            </a:r>
          </a:p>
        </p:txBody>
      </p:sp>
      <p:sp>
        <p:nvSpPr>
          <p:cNvPr id="24" name="Cœur 23">
            <a:extLst>
              <a:ext uri="{FF2B5EF4-FFF2-40B4-BE49-F238E27FC236}">
                <a16:creationId xmlns:a16="http://schemas.microsoft.com/office/drawing/2014/main" id="{728E1E17-A218-16AA-F1A5-D06820E7E4A1}"/>
              </a:ext>
            </a:extLst>
          </p:cNvPr>
          <p:cNvSpPr/>
          <p:nvPr/>
        </p:nvSpPr>
        <p:spPr>
          <a:xfrm>
            <a:off x="3939702" y="4192621"/>
            <a:ext cx="3112851" cy="2665379"/>
          </a:xfrm>
          <a:prstGeom prst="heart">
            <a:avLst/>
          </a:prstGeom>
          <a:noFill/>
          <a:ln w="76200">
            <a:solidFill>
              <a:srgbClr val="09C4F7">
                <a:alpha val="4980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Sortie guide et mise en application de l’ensemble des points</a:t>
            </a:r>
          </a:p>
        </p:txBody>
      </p:sp>
      <p:cxnSp>
        <p:nvCxnSpPr>
          <p:cNvPr id="26" name="Connecteur : en arc 25">
            <a:extLst>
              <a:ext uri="{FF2B5EF4-FFF2-40B4-BE49-F238E27FC236}">
                <a16:creationId xmlns:a16="http://schemas.microsoft.com/office/drawing/2014/main" id="{D42E5B6A-4BE4-8C3C-4FA1-9070C52D1463}"/>
              </a:ext>
            </a:extLst>
          </p:cNvPr>
          <p:cNvCxnSpPr>
            <a:stCxn id="3" idx="0"/>
          </p:cNvCxnSpPr>
          <p:nvPr/>
        </p:nvCxnSpPr>
        <p:spPr>
          <a:xfrm flipV="1">
            <a:off x="2830751" y="1984442"/>
            <a:ext cx="1916347" cy="80941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 : en arc 29">
            <a:extLst>
              <a:ext uri="{FF2B5EF4-FFF2-40B4-BE49-F238E27FC236}">
                <a16:creationId xmlns:a16="http://schemas.microsoft.com/office/drawing/2014/main" id="{F53AB9E5-7534-A936-6F9B-7BAED8D24D17}"/>
              </a:ext>
            </a:extLst>
          </p:cNvPr>
          <p:cNvCxnSpPr>
            <a:cxnSpLocks/>
            <a:stCxn id="9" idx="3"/>
            <a:endCxn id="22" idx="2"/>
          </p:cNvCxnSpPr>
          <p:nvPr/>
        </p:nvCxnSpPr>
        <p:spPr>
          <a:xfrm>
            <a:off x="6653718" y="2767519"/>
            <a:ext cx="1588852" cy="480962"/>
          </a:xfrm>
          <a:prstGeom prst="curvedConnector3">
            <a:avLst>
              <a:gd name="adj1" fmla="val 7632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 : en arc 33">
            <a:extLst>
              <a:ext uri="{FF2B5EF4-FFF2-40B4-BE49-F238E27FC236}">
                <a16:creationId xmlns:a16="http://schemas.microsoft.com/office/drawing/2014/main" id="{C5079678-26AC-71C0-3744-0143A631FCCE}"/>
              </a:ext>
            </a:extLst>
          </p:cNvPr>
          <p:cNvCxnSpPr>
            <a:stCxn id="22" idx="4"/>
          </p:cNvCxnSpPr>
          <p:nvPr/>
        </p:nvCxnSpPr>
        <p:spPr>
          <a:xfrm rot="5400000">
            <a:off x="7926953" y="3701906"/>
            <a:ext cx="851728" cy="306745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 : en arc 35">
            <a:extLst>
              <a:ext uri="{FF2B5EF4-FFF2-40B4-BE49-F238E27FC236}">
                <a16:creationId xmlns:a16="http://schemas.microsoft.com/office/drawing/2014/main" id="{82D76849-5C95-FCBF-4971-D5A4D8D48DA9}"/>
              </a:ext>
            </a:extLst>
          </p:cNvPr>
          <p:cNvCxnSpPr>
            <a:stCxn id="24" idx="0"/>
            <a:endCxn id="3" idx="1"/>
          </p:cNvCxnSpPr>
          <p:nvPr/>
        </p:nvCxnSpPr>
        <p:spPr>
          <a:xfrm rot="16200000" flipV="1">
            <a:off x="3445016" y="2807853"/>
            <a:ext cx="1436848" cy="2665377"/>
          </a:xfrm>
          <a:prstGeom prst="curvedConnector2">
            <a:avLst/>
          </a:prstGeom>
          <a:ln w="190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324A5860-CE1C-DF45-076C-81FD20A3D56C}"/>
              </a:ext>
            </a:extLst>
          </p:cNvPr>
          <p:cNvSpPr txBox="1"/>
          <p:nvPr/>
        </p:nvSpPr>
        <p:spPr>
          <a:xfrm>
            <a:off x="5067705" y="3505781"/>
            <a:ext cx="2136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Travail de cordes</a:t>
            </a:r>
          </a:p>
          <a:p>
            <a:r>
              <a:rPr lang="fr-FR" dirty="0"/>
              <a:t>Révisions des nœuds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69607D7-0118-3AAB-A87B-78291607F3A5}"/>
              </a:ext>
            </a:extLst>
          </p:cNvPr>
          <p:cNvSpPr txBox="1"/>
          <p:nvPr/>
        </p:nvSpPr>
        <p:spPr>
          <a:xfrm>
            <a:off x="7213446" y="4786646"/>
            <a:ext cx="48479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Discussion sur les objectifs</a:t>
            </a:r>
          </a:p>
          <a:p>
            <a:r>
              <a:rPr lang="fr-FR" dirty="0"/>
              <a:t>Préparations de la sortie basée sur les méthodes :</a:t>
            </a:r>
          </a:p>
          <a:p>
            <a:endParaRPr lang="fr-FR" dirty="0"/>
          </a:p>
          <a:p>
            <a:r>
              <a:rPr lang="fr-FR" dirty="0"/>
              <a:t>T.E.C.A.P</a:t>
            </a:r>
          </a:p>
          <a:p>
            <a:r>
              <a:rPr lang="fr-FR" dirty="0"/>
              <a:t>Evaluation et identification du risque</a:t>
            </a:r>
          </a:p>
        </p:txBody>
      </p:sp>
    </p:spTree>
    <p:extLst>
      <p:ext uri="{BB962C8B-B14F-4D97-AF65-F5344CB8AC3E}">
        <p14:creationId xmlns:p14="http://schemas.microsoft.com/office/powerpoint/2010/main" val="5777090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5C8182-A11C-F65A-08C9-12951C8EAC2F}"/>
              </a:ext>
            </a:extLst>
          </p:cNvPr>
          <p:cNvSpPr txBox="1"/>
          <p:nvPr/>
        </p:nvSpPr>
        <p:spPr>
          <a:xfrm>
            <a:off x="739302" y="1040860"/>
            <a:ext cx="184339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u="sng" dirty="0">
                <a:solidFill>
                  <a:schemeClr val="accent2">
                    <a:lumMod val="75000"/>
                  </a:schemeClr>
                </a:solidFill>
              </a:rPr>
              <a:t>Notre bilan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4521F1-2CCE-264F-1D78-B12BB988B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1666355"/>
            <a:ext cx="746760" cy="8153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C336C8-C38C-3D33-1B85-A11E99D26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4376306"/>
            <a:ext cx="746760" cy="85344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8CCA6CC-0C32-F593-00D8-3B01D8DC1270}"/>
              </a:ext>
            </a:extLst>
          </p:cNvPr>
          <p:cNvSpPr txBox="1"/>
          <p:nvPr/>
        </p:nvSpPr>
        <p:spPr>
          <a:xfrm>
            <a:off x="2034378" y="2011680"/>
            <a:ext cx="951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Très bonne cohésion du groupe. Nous avons appris a nous connaitre ! Partager nos envie et trouver des courses donnant du plaisir à chacun en fonction de ses envies et de son niveau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EA9E8C-57DA-804B-F6D4-C4F49B7FE0CC}"/>
              </a:ext>
            </a:extLst>
          </p:cNvPr>
          <p:cNvSpPr txBox="1"/>
          <p:nvPr/>
        </p:nvSpPr>
        <p:spPr>
          <a:xfrm>
            <a:off x="2040466" y="2666999"/>
            <a:ext cx="919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de problème technique majeur, les soirées de préparation ont permis à chacun un minimum d’autonomie conduisant a des partages riches en expériences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14744F-9634-5C37-BC29-5637EA3996A2}"/>
              </a:ext>
            </a:extLst>
          </p:cNvPr>
          <p:cNvSpPr txBox="1"/>
          <p:nvPr/>
        </p:nvSpPr>
        <p:spPr>
          <a:xfrm>
            <a:off x="2048933" y="3361266"/>
            <a:ext cx="808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Pas de tension au sein du groupe et la volonté forte de se retrouver et de poursuivre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BA8DCD6-026B-4C6B-0406-9138AA9FC07D}"/>
              </a:ext>
            </a:extLst>
          </p:cNvPr>
          <p:cNvSpPr txBox="1"/>
          <p:nvPr/>
        </p:nvSpPr>
        <p:spPr>
          <a:xfrm>
            <a:off x="1921929" y="4224866"/>
            <a:ext cx="918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Même si nous en avons souvent parlé, la préparation du temporel des courses n’a pas été réalisée et nous avons due écourter certaine à cause de ce facteur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8A466F-1721-FDE5-EA3E-D35E5D7B2BF7}"/>
              </a:ext>
            </a:extLst>
          </p:cNvPr>
          <p:cNvSpPr txBox="1"/>
          <p:nvPr/>
        </p:nvSpPr>
        <p:spPr>
          <a:xfrm>
            <a:off x="1845729" y="4871714"/>
            <a:ext cx="8832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Peu de préparation topos en commun ! On se laissait peut être trop porter par l’encadrant</a:t>
            </a:r>
          </a:p>
          <a:p>
            <a:r>
              <a:rPr lang="fr-FR" dirty="0"/>
              <a:t>Préparer la technique c’est bien mais ces facteurs sont prépondérant et doivent être partager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9E94CD-A07E-2050-87C0-6C02ED21F54A}"/>
              </a:ext>
            </a:extLst>
          </p:cNvPr>
          <p:cNvSpPr txBox="1"/>
          <p:nvPr/>
        </p:nvSpPr>
        <p:spPr>
          <a:xfrm>
            <a:off x="2023530" y="5619187"/>
            <a:ext cx="9279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Malgré un partage initial des objectifs, des debrief à chaque course , la préparation mentale et les attentes étaient diffèrent</a:t>
            </a:r>
          </a:p>
          <a:p>
            <a:r>
              <a:rPr lang="fr-FR" dirty="0"/>
              <a:t>La cohésion à gommer la frustration mais une discussion pendant la préparation améliorerait cette facette</a:t>
            </a:r>
          </a:p>
        </p:txBody>
      </p:sp>
    </p:spTree>
    <p:extLst>
      <p:ext uri="{BB962C8B-B14F-4D97-AF65-F5344CB8AC3E}">
        <p14:creationId xmlns:p14="http://schemas.microsoft.com/office/powerpoint/2010/main" val="787349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6"/>
          <p:cNvPicPr preferRelativeResize="0"/>
          <p:nvPr/>
        </p:nvPicPr>
        <p:blipFill rotWithShape="1">
          <a:blip r:embed="rId3">
            <a:alphaModFix amt="25000"/>
          </a:blip>
          <a:srcRect l="5694" t="-5779" r="1040" b="3750"/>
          <a:stretch/>
        </p:blipFill>
        <p:spPr>
          <a:xfrm>
            <a:off x="-38777" y="416232"/>
            <a:ext cx="12230777" cy="644176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"/>
          <p:cNvSpPr txBox="1"/>
          <p:nvPr/>
        </p:nvSpPr>
        <p:spPr>
          <a:xfrm>
            <a:off x="4367341" y="3737271"/>
            <a:ext cx="36735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2) Matérialiser le projet par un dessin</a:t>
            </a:r>
            <a:endParaRPr/>
          </a:p>
        </p:txBody>
      </p:sp>
      <p:sp>
        <p:nvSpPr>
          <p:cNvPr id="183" name="Google Shape;183;p6"/>
          <p:cNvSpPr txBox="1"/>
          <p:nvPr/>
        </p:nvSpPr>
        <p:spPr>
          <a:xfrm>
            <a:off x="214685" y="404632"/>
            <a:ext cx="21866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1) Réunir le groupe</a:t>
            </a:r>
            <a:endParaRPr/>
          </a:p>
        </p:txBody>
      </p:sp>
      <p:sp>
        <p:nvSpPr>
          <p:cNvPr id="184" name="Google Shape;184;p6"/>
          <p:cNvSpPr txBox="1"/>
          <p:nvPr/>
        </p:nvSpPr>
        <p:spPr>
          <a:xfrm>
            <a:off x="2301662" y="1275262"/>
            <a:ext cx="41270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3) Définir le niveau et les attentes de chacun </a:t>
            </a:r>
            <a:endParaRPr/>
          </a:p>
        </p:txBody>
      </p:sp>
      <p:sp>
        <p:nvSpPr>
          <p:cNvPr id="185" name="Google Shape;185;p6"/>
          <p:cNvSpPr txBox="1"/>
          <p:nvPr/>
        </p:nvSpPr>
        <p:spPr>
          <a:xfrm>
            <a:off x="254065" y="3359320"/>
            <a:ext cx="41270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4) Définir les besoins pour atteindre l’objectif</a:t>
            </a:r>
            <a:endParaRPr/>
          </a:p>
        </p:txBody>
      </p:sp>
      <p:sp>
        <p:nvSpPr>
          <p:cNvPr id="186" name="Google Shape;186;p6"/>
          <p:cNvSpPr txBox="1"/>
          <p:nvPr/>
        </p:nvSpPr>
        <p:spPr>
          <a:xfrm>
            <a:off x="424033" y="940734"/>
            <a:ext cx="9885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Alexandra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Anaïs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Baptiste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Coralie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Didier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Edmond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Robin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Violaine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Yannick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7" name="Google Shape;187;p6"/>
          <p:cNvGrpSpPr/>
          <p:nvPr/>
        </p:nvGrpSpPr>
        <p:grpSpPr>
          <a:xfrm>
            <a:off x="1236290" y="485865"/>
            <a:ext cx="10574362" cy="2578527"/>
            <a:chOff x="1236290" y="485865"/>
            <a:chExt cx="10574362" cy="2578527"/>
          </a:xfrm>
        </p:grpSpPr>
        <p:sp>
          <p:nvSpPr>
            <p:cNvPr id="188" name="Google Shape;188;p6"/>
            <p:cNvSpPr txBox="1"/>
            <p:nvPr/>
          </p:nvSpPr>
          <p:spPr>
            <a:xfrm>
              <a:off x="7683609" y="485865"/>
              <a:ext cx="412704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Premier choix : pas de groupe de niveau mais 2 groupes similaires</a:t>
              </a:r>
              <a:endParaRPr/>
            </a:p>
          </p:txBody>
        </p:sp>
        <p:sp>
          <p:nvSpPr>
            <p:cNvPr id="189" name="Google Shape;189;p6"/>
            <p:cNvSpPr txBox="1"/>
            <p:nvPr/>
          </p:nvSpPr>
          <p:spPr>
            <a:xfrm>
              <a:off x="1236290" y="940734"/>
              <a:ext cx="1676890" cy="2123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Second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Tête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T/S (si facile)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T/S (si facile)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T/S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T/S (si facile)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T/S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T/S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/>
            </a:p>
          </p:txBody>
        </p:sp>
      </p:grpSp>
      <p:sp>
        <p:nvSpPr>
          <p:cNvPr id="190" name="Google Shape;190;p6"/>
          <p:cNvSpPr txBox="1"/>
          <p:nvPr/>
        </p:nvSpPr>
        <p:spPr>
          <a:xfrm>
            <a:off x="310100" y="4538338"/>
            <a:ext cx="20911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Apprendre à se connaitre</a:t>
            </a:r>
            <a:endParaRPr/>
          </a:p>
        </p:txBody>
      </p:sp>
      <p:sp>
        <p:nvSpPr>
          <p:cNvPr id="191" name="Google Shape;191;p6"/>
          <p:cNvSpPr txBox="1"/>
          <p:nvPr/>
        </p:nvSpPr>
        <p:spPr>
          <a:xfrm>
            <a:off x="4484740" y="4142573"/>
            <a:ext cx="34025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Avoir un minimum de connaissance technique</a:t>
            </a:r>
            <a:endParaRPr/>
          </a:p>
        </p:txBody>
      </p:sp>
      <p:sp>
        <p:nvSpPr>
          <p:cNvPr id="192" name="Google Shape;192;p6"/>
          <p:cNvSpPr txBox="1"/>
          <p:nvPr/>
        </p:nvSpPr>
        <p:spPr>
          <a:xfrm>
            <a:off x="8518497" y="4052742"/>
            <a:ext cx="36735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5) Points clé de vigilance générique:</a:t>
            </a:r>
            <a:endParaRPr/>
          </a:p>
        </p:txBody>
      </p:sp>
      <p:sp>
        <p:nvSpPr>
          <p:cNvPr id="193" name="Google Shape;193;p6"/>
          <p:cNvSpPr txBox="1"/>
          <p:nvPr/>
        </p:nvSpPr>
        <p:spPr>
          <a:xfrm>
            <a:off x="4533184" y="511590"/>
            <a:ext cx="2653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Choix des courses</a:t>
            </a:r>
            <a:endParaRPr/>
          </a:p>
        </p:txBody>
      </p:sp>
      <p:sp>
        <p:nvSpPr>
          <p:cNvPr id="194" name="Google Shape;194;p6"/>
          <p:cNvSpPr txBox="1"/>
          <p:nvPr/>
        </p:nvSpPr>
        <p:spPr>
          <a:xfrm>
            <a:off x="9413157" y="2264950"/>
            <a:ext cx="2653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Geste d’urgence</a:t>
            </a:r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>
            <a:off x="9460367" y="4409436"/>
            <a:ext cx="3673506" cy="1998462"/>
            <a:chOff x="9460367" y="4409436"/>
            <a:chExt cx="3673506" cy="1998462"/>
          </a:xfrm>
        </p:grpSpPr>
        <p:sp>
          <p:nvSpPr>
            <p:cNvPr id="196" name="Google Shape;196;p6"/>
            <p:cNvSpPr txBox="1"/>
            <p:nvPr/>
          </p:nvSpPr>
          <p:spPr>
            <a:xfrm>
              <a:off x="9460370" y="4409436"/>
              <a:ext cx="36735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-Météo</a:t>
              </a:r>
              <a:endParaRPr/>
            </a:p>
          </p:txBody>
        </p:sp>
        <p:sp>
          <p:nvSpPr>
            <p:cNvPr id="197" name="Google Shape;197;p6"/>
            <p:cNvSpPr txBox="1"/>
            <p:nvPr/>
          </p:nvSpPr>
          <p:spPr>
            <a:xfrm>
              <a:off x="9460369" y="4692686"/>
              <a:ext cx="36735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-Estimation du timing</a:t>
              </a:r>
              <a:endParaRPr/>
            </a:p>
          </p:txBody>
        </p:sp>
        <p:sp>
          <p:nvSpPr>
            <p:cNvPr id="198" name="Google Shape;198;p6"/>
            <p:cNvSpPr txBox="1"/>
            <p:nvPr/>
          </p:nvSpPr>
          <p:spPr>
            <a:xfrm>
              <a:off x="9460369" y="5022818"/>
              <a:ext cx="36735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-Poids du sac</a:t>
              </a:r>
              <a:endParaRPr/>
            </a:p>
          </p:txBody>
        </p:sp>
        <p:sp>
          <p:nvSpPr>
            <p:cNvPr id="199" name="Google Shape;199;p6"/>
            <p:cNvSpPr txBox="1"/>
            <p:nvPr/>
          </p:nvSpPr>
          <p:spPr>
            <a:xfrm>
              <a:off x="9460368" y="5366576"/>
              <a:ext cx="36735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-Gestion de la course</a:t>
              </a:r>
              <a:endParaRPr/>
            </a:p>
          </p:txBody>
        </p:sp>
        <p:sp>
          <p:nvSpPr>
            <p:cNvPr id="200" name="Google Shape;200;p6"/>
            <p:cNvSpPr txBox="1"/>
            <p:nvPr/>
          </p:nvSpPr>
          <p:spPr>
            <a:xfrm>
              <a:off x="9460368" y="5694808"/>
              <a:ext cx="36735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-Gestion de l’effort</a:t>
              </a:r>
              <a:endParaRPr/>
            </a:p>
          </p:txBody>
        </p:sp>
        <p:sp>
          <p:nvSpPr>
            <p:cNvPr id="201" name="Google Shape;201;p6"/>
            <p:cNvSpPr txBox="1"/>
            <p:nvPr/>
          </p:nvSpPr>
          <p:spPr>
            <a:xfrm>
              <a:off x="9460367" y="6038566"/>
              <a:ext cx="36735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-Connaitre ses limites</a:t>
              </a:r>
              <a:endParaRPr/>
            </a:p>
          </p:txBody>
        </p:sp>
      </p:grpSp>
      <p:sp>
        <p:nvSpPr>
          <p:cNvPr id="202" name="Google Shape;202;p6"/>
          <p:cNvSpPr txBox="1"/>
          <p:nvPr/>
        </p:nvSpPr>
        <p:spPr>
          <a:xfrm>
            <a:off x="5144916" y="6087028"/>
            <a:ext cx="36735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203" name="Google Shape;203;p6"/>
          <p:cNvSpPr txBox="1"/>
          <p:nvPr/>
        </p:nvSpPr>
        <p:spPr>
          <a:xfrm>
            <a:off x="4091601" y="4861503"/>
            <a:ext cx="4963761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Boite à outils: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Nœud de huit /nœud de chaise/cabestan/demi-cab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Poser un relais / assurer d’en haut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Rappel (machard) / Poser des friends /coinceurs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Encordement /nœud de buste (2/3)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Utiliser le terrain , évolution en corde tendue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Rechap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04;p6"/>
          <p:cNvGrpSpPr/>
          <p:nvPr/>
        </p:nvGrpSpPr>
        <p:grpSpPr>
          <a:xfrm>
            <a:off x="2694531" y="999055"/>
            <a:ext cx="7458312" cy="5245619"/>
            <a:chOff x="2832656" y="1210741"/>
            <a:chExt cx="7458312" cy="5245619"/>
          </a:xfrm>
        </p:grpSpPr>
        <p:grpSp>
          <p:nvGrpSpPr>
            <p:cNvPr id="205" name="Google Shape;205;p6"/>
            <p:cNvGrpSpPr/>
            <p:nvPr/>
          </p:nvGrpSpPr>
          <p:grpSpPr>
            <a:xfrm>
              <a:off x="2832656" y="1210741"/>
              <a:ext cx="7458312" cy="4218550"/>
              <a:chOff x="2832656" y="1210741"/>
              <a:chExt cx="7458312" cy="4218550"/>
            </a:xfrm>
          </p:grpSpPr>
          <p:sp>
            <p:nvSpPr>
              <p:cNvPr id="206" name="Google Shape;206;p6"/>
              <p:cNvSpPr txBox="1"/>
              <p:nvPr/>
            </p:nvSpPr>
            <p:spPr>
              <a:xfrm rot="-3013361">
                <a:off x="2591886" y="4309934"/>
                <a:ext cx="212492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Marche d’approche</a:t>
                </a:r>
                <a:endParaRPr/>
              </a:p>
            </p:txBody>
          </p:sp>
          <p:sp>
            <p:nvSpPr>
              <p:cNvPr id="207" name="Google Shape;207;p6"/>
              <p:cNvSpPr txBox="1"/>
              <p:nvPr/>
            </p:nvSpPr>
            <p:spPr>
              <a:xfrm rot="-3013361">
                <a:off x="4033778" y="1960766"/>
                <a:ext cx="212492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Evolution</a:t>
                </a:r>
                <a:endParaRPr/>
              </a:p>
            </p:txBody>
          </p:sp>
          <p:sp>
            <p:nvSpPr>
              <p:cNvPr id="208" name="Google Shape;208;p6"/>
              <p:cNvSpPr txBox="1"/>
              <p:nvPr/>
            </p:nvSpPr>
            <p:spPr>
              <a:xfrm rot="-1821880">
                <a:off x="5930833" y="1945902"/>
                <a:ext cx="99574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cordée</a:t>
                </a:r>
                <a:endParaRPr/>
              </a:p>
            </p:txBody>
          </p:sp>
          <p:sp>
            <p:nvSpPr>
              <p:cNvPr id="209" name="Google Shape;209;p6"/>
              <p:cNvSpPr txBox="1"/>
              <p:nvPr/>
            </p:nvSpPr>
            <p:spPr>
              <a:xfrm rot="2698514">
                <a:off x="5779823" y="2006017"/>
                <a:ext cx="43817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</a:t>
                </a:r>
                <a:endParaRPr/>
              </a:p>
            </p:txBody>
          </p:sp>
          <p:sp>
            <p:nvSpPr>
              <p:cNvPr id="210" name="Google Shape;210;p6"/>
              <p:cNvSpPr txBox="1"/>
              <p:nvPr/>
            </p:nvSpPr>
            <p:spPr>
              <a:xfrm rot="2074172">
                <a:off x="8260925" y="3379116"/>
                <a:ext cx="211168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Descente</a:t>
                </a:r>
                <a:endParaRPr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488775" y="1849313"/>
                <a:ext cx="254464" cy="383501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lt1"/>
              </a:solidFill>
              <a:ln w="476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 rot="-4059604">
                <a:off x="6732283" y="1898130"/>
                <a:ext cx="254464" cy="383501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lt1"/>
              </a:solidFill>
              <a:ln w="476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3" name="Google Shape;213;p6"/>
            <p:cNvSpPr txBox="1"/>
            <p:nvPr/>
          </p:nvSpPr>
          <p:spPr>
            <a:xfrm>
              <a:off x="5144916" y="6087028"/>
              <a:ext cx="36735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endParaRPr/>
            </a:p>
          </p:txBody>
        </p:sp>
        <p:grpSp>
          <p:nvGrpSpPr>
            <p:cNvPr id="214" name="Google Shape;214;p6"/>
            <p:cNvGrpSpPr/>
            <p:nvPr/>
          </p:nvGrpSpPr>
          <p:grpSpPr>
            <a:xfrm>
              <a:off x="3807643" y="1744604"/>
              <a:ext cx="5290078" cy="3716037"/>
              <a:chOff x="3807643" y="1744604"/>
              <a:chExt cx="5290078" cy="3716037"/>
            </a:xfrm>
          </p:grpSpPr>
          <p:pic>
            <p:nvPicPr>
              <p:cNvPr id="215" name="Google Shape;215;p6" descr="Nœud de corde avec un remplissage uni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099350" y="1744604"/>
                <a:ext cx="544808" cy="5448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6" name="Google Shape;216;p6"/>
              <p:cNvSpPr/>
              <p:nvPr/>
            </p:nvSpPr>
            <p:spPr>
              <a:xfrm>
                <a:off x="5860111" y="2798859"/>
                <a:ext cx="246491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46491" h="127264" extrusionOk="0">
                    <a:moveTo>
                      <a:pt x="0" y="0"/>
                    </a:moveTo>
                    <a:cubicBezTo>
                      <a:pt x="50358" y="5301"/>
                      <a:pt x="101950" y="3622"/>
                      <a:pt x="151075" y="15903"/>
                    </a:cubicBezTo>
                    <a:cubicBezTo>
                      <a:pt x="167539" y="20019"/>
                      <a:pt x="178060" y="36532"/>
                      <a:pt x="190832" y="47708"/>
                    </a:cubicBezTo>
                    <a:cubicBezTo>
                      <a:pt x="215321" y="69136"/>
                      <a:pt x="213651" y="70010"/>
                      <a:pt x="230588" y="95416"/>
                    </a:cubicBezTo>
                    <a:cubicBezTo>
                      <a:pt x="239182" y="129793"/>
                      <a:pt x="227611" y="127221"/>
                      <a:pt x="246491" y="127221"/>
                    </a:cubicBezTo>
                  </a:path>
                </a:pathLst>
              </a:custGeom>
              <a:noFill/>
              <a:ln w="12700" cap="flat" cmpd="sng">
                <a:solidFill>
                  <a:srgbClr val="1C305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7" name="Google Shape;217;p6"/>
              <p:cNvGrpSpPr/>
              <p:nvPr/>
            </p:nvGrpSpPr>
            <p:grpSpPr>
              <a:xfrm>
                <a:off x="3807643" y="2124031"/>
                <a:ext cx="5290078" cy="1789043"/>
                <a:chOff x="3910382" y="2067338"/>
                <a:chExt cx="5290078" cy="1789043"/>
              </a:xfrm>
            </p:grpSpPr>
            <p:sp>
              <p:nvSpPr>
                <p:cNvPr id="218" name="Google Shape;218;p6"/>
                <p:cNvSpPr/>
                <p:nvPr/>
              </p:nvSpPr>
              <p:spPr>
                <a:xfrm>
                  <a:off x="4985468" y="2067339"/>
                  <a:ext cx="667909" cy="1470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909" h="1470991" extrusionOk="0">
                      <a:moveTo>
                        <a:pt x="667909" y="0"/>
                      </a:moveTo>
                      <a:cubicBezTo>
                        <a:pt x="662608" y="108668"/>
                        <a:pt x="669101" y="218558"/>
                        <a:pt x="652007" y="326004"/>
                      </a:cubicBezTo>
                      <a:cubicBezTo>
                        <a:pt x="649579" y="341267"/>
                        <a:pt x="626675" y="344310"/>
                        <a:pt x="612250" y="349858"/>
                      </a:cubicBezTo>
                      <a:cubicBezTo>
                        <a:pt x="591851" y="357704"/>
                        <a:pt x="548640" y="365760"/>
                        <a:pt x="548640" y="365760"/>
                      </a:cubicBezTo>
                      <a:cubicBezTo>
                        <a:pt x="540689" y="373711"/>
                        <a:pt x="529815" y="379556"/>
                        <a:pt x="524786" y="389614"/>
                      </a:cubicBezTo>
                      <a:cubicBezTo>
                        <a:pt x="518742" y="401702"/>
                        <a:pt x="518137" y="415919"/>
                        <a:pt x="516835" y="429371"/>
                      </a:cubicBezTo>
                      <a:cubicBezTo>
                        <a:pt x="510178" y="498164"/>
                        <a:pt x="507809" y="567332"/>
                        <a:pt x="500932" y="636104"/>
                      </a:cubicBezTo>
                      <a:cubicBezTo>
                        <a:pt x="499845" y="646978"/>
                        <a:pt x="497286" y="657865"/>
                        <a:pt x="492981" y="667910"/>
                      </a:cubicBezTo>
                      <a:cubicBezTo>
                        <a:pt x="489217" y="676694"/>
                        <a:pt x="482379" y="683813"/>
                        <a:pt x="477078" y="691764"/>
                      </a:cubicBezTo>
                      <a:cubicBezTo>
                        <a:pt x="474428" y="702366"/>
                        <a:pt x="475189" y="714476"/>
                        <a:pt x="469127" y="723569"/>
                      </a:cubicBezTo>
                      <a:cubicBezTo>
                        <a:pt x="463826" y="731520"/>
                        <a:pt x="452614" y="733353"/>
                        <a:pt x="445273" y="739471"/>
                      </a:cubicBezTo>
                      <a:cubicBezTo>
                        <a:pt x="436634" y="746670"/>
                        <a:pt x="430415" y="756578"/>
                        <a:pt x="421419" y="763325"/>
                      </a:cubicBezTo>
                      <a:cubicBezTo>
                        <a:pt x="337238" y="826461"/>
                        <a:pt x="423215" y="745626"/>
                        <a:pt x="349857" y="818984"/>
                      </a:cubicBezTo>
                      <a:cubicBezTo>
                        <a:pt x="347207" y="829586"/>
                        <a:pt x="347328" y="841302"/>
                        <a:pt x="341906" y="850790"/>
                      </a:cubicBezTo>
                      <a:cubicBezTo>
                        <a:pt x="336327" y="860553"/>
                        <a:pt x="325251" y="866005"/>
                        <a:pt x="318052" y="874644"/>
                      </a:cubicBezTo>
                      <a:cubicBezTo>
                        <a:pt x="311934" y="881985"/>
                        <a:pt x="307704" y="890722"/>
                        <a:pt x="302149" y="898498"/>
                      </a:cubicBezTo>
                      <a:cubicBezTo>
                        <a:pt x="294446" y="909282"/>
                        <a:pt x="285895" y="919446"/>
                        <a:pt x="278295" y="930303"/>
                      </a:cubicBezTo>
                      <a:cubicBezTo>
                        <a:pt x="267335" y="945961"/>
                        <a:pt x="246490" y="978011"/>
                        <a:pt x="246490" y="978011"/>
                      </a:cubicBezTo>
                      <a:cubicBezTo>
                        <a:pt x="241939" y="996214"/>
                        <a:pt x="232423" y="1032136"/>
                        <a:pt x="230588" y="1049572"/>
                      </a:cubicBezTo>
                      <a:cubicBezTo>
                        <a:pt x="226694" y="1086568"/>
                        <a:pt x="228154" y="1124102"/>
                        <a:pt x="222636" y="1160891"/>
                      </a:cubicBezTo>
                      <a:cubicBezTo>
                        <a:pt x="218425" y="1188965"/>
                        <a:pt x="203313" y="1215441"/>
                        <a:pt x="190831" y="1240404"/>
                      </a:cubicBezTo>
                      <a:cubicBezTo>
                        <a:pt x="174283" y="1306598"/>
                        <a:pt x="194433" y="1241151"/>
                        <a:pt x="166977" y="1296063"/>
                      </a:cubicBezTo>
                      <a:cubicBezTo>
                        <a:pt x="163229" y="1303560"/>
                        <a:pt x="163184" y="1312640"/>
                        <a:pt x="159026" y="1319917"/>
                      </a:cubicBezTo>
                      <a:cubicBezTo>
                        <a:pt x="148491" y="1338354"/>
                        <a:pt x="99040" y="1395572"/>
                        <a:pt x="87464" y="1399430"/>
                      </a:cubicBezTo>
                      <a:lnTo>
                        <a:pt x="63610" y="1407381"/>
                      </a:lnTo>
                      <a:cubicBezTo>
                        <a:pt x="55659" y="1415332"/>
                        <a:pt x="46955" y="1422596"/>
                        <a:pt x="39756" y="1431235"/>
                      </a:cubicBezTo>
                      <a:cubicBezTo>
                        <a:pt x="33638" y="1438576"/>
                        <a:pt x="30611" y="1448332"/>
                        <a:pt x="23854" y="1455089"/>
                      </a:cubicBezTo>
                      <a:cubicBezTo>
                        <a:pt x="17097" y="1461846"/>
                        <a:pt x="0" y="1470991"/>
                        <a:pt x="0" y="1470991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5216056" y="3172570"/>
                  <a:ext cx="628679" cy="46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679" h="469127" extrusionOk="0">
                      <a:moveTo>
                        <a:pt x="0" y="0"/>
                      </a:moveTo>
                      <a:cubicBezTo>
                        <a:pt x="2650" y="13252"/>
                        <a:pt x="1480" y="27892"/>
                        <a:pt x="7951" y="39757"/>
                      </a:cubicBezTo>
                      <a:cubicBezTo>
                        <a:pt x="17863" y="57930"/>
                        <a:pt x="33859" y="72078"/>
                        <a:pt x="47707" y="87465"/>
                      </a:cubicBezTo>
                      <a:cubicBezTo>
                        <a:pt x="63302" y="104793"/>
                        <a:pt x="90129" y="131352"/>
                        <a:pt x="111318" y="143124"/>
                      </a:cubicBezTo>
                      <a:cubicBezTo>
                        <a:pt x="123795" y="150056"/>
                        <a:pt x="137350" y="155106"/>
                        <a:pt x="151074" y="159027"/>
                      </a:cubicBezTo>
                      <a:cubicBezTo>
                        <a:pt x="200991" y="173289"/>
                        <a:pt x="229079" y="175849"/>
                        <a:pt x="278295" y="182880"/>
                      </a:cubicBezTo>
                      <a:cubicBezTo>
                        <a:pt x="286246" y="188181"/>
                        <a:pt x="293083" y="195761"/>
                        <a:pt x="302149" y="198783"/>
                      </a:cubicBezTo>
                      <a:cubicBezTo>
                        <a:pt x="317444" y="203881"/>
                        <a:pt x="336127" y="198285"/>
                        <a:pt x="349857" y="206734"/>
                      </a:cubicBezTo>
                      <a:cubicBezTo>
                        <a:pt x="372203" y="220485"/>
                        <a:pt x="405516" y="262393"/>
                        <a:pt x="405516" y="262393"/>
                      </a:cubicBezTo>
                      <a:cubicBezTo>
                        <a:pt x="427649" y="317725"/>
                        <a:pt x="416900" y="288596"/>
                        <a:pt x="437321" y="349858"/>
                      </a:cubicBezTo>
                      <a:cubicBezTo>
                        <a:pt x="440849" y="360441"/>
                        <a:pt x="449114" y="392206"/>
                        <a:pt x="461175" y="397566"/>
                      </a:cubicBezTo>
                      <a:cubicBezTo>
                        <a:pt x="478301" y="405178"/>
                        <a:pt x="498311" y="402667"/>
                        <a:pt x="516834" y="405517"/>
                      </a:cubicBezTo>
                      <a:cubicBezTo>
                        <a:pt x="532769" y="407968"/>
                        <a:pt x="548639" y="410818"/>
                        <a:pt x="564542" y="413468"/>
                      </a:cubicBezTo>
                      <a:cubicBezTo>
                        <a:pt x="604819" y="433606"/>
                        <a:pt x="610976" y="426823"/>
                        <a:pt x="628153" y="461176"/>
                      </a:cubicBezTo>
                      <a:cubicBezTo>
                        <a:pt x="629338" y="463547"/>
                        <a:pt x="628153" y="466477"/>
                        <a:pt x="628153" y="469127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6364297" y="2286122"/>
                  <a:ext cx="280218" cy="343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9" h="294198" extrusionOk="0">
                      <a:moveTo>
                        <a:pt x="71587" y="0"/>
                      </a:moveTo>
                      <a:cubicBezTo>
                        <a:pt x="76299" y="32983"/>
                        <a:pt x="88078" y="78335"/>
                        <a:pt x="71587" y="111318"/>
                      </a:cubicBezTo>
                      <a:cubicBezTo>
                        <a:pt x="65661" y="123171"/>
                        <a:pt x="49153" y="125801"/>
                        <a:pt x="39782" y="135172"/>
                      </a:cubicBezTo>
                      <a:cubicBezTo>
                        <a:pt x="28541" y="146413"/>
                        <a:pt x="14215" y="178356"/>
                        <a:pt x="7977" y="190832"/>
                      </a:cubicBezTo>
                      <a:cubicBezTo>
                        <a:pt x="-3056" y="257025"/>
                        <a:pt x="-2255" y="222579"/>
                        <a:pt x="7977" y="29419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21" name="Google Shape;221;p6"/>
                <p:cNvGrpSpPr/>
                <p:nvPr/>
              </p:nvGrpSpPr>
              <p:grpSpPr>
                <a:xfrm>
                  <a:off x="3910382" y="2067338"/>
                  <a:ext cx="5290078" cy="1789043"/>
                  <a:chOff x="3853922" y="2059388"/>
                  <a:chExt cx="5290078" cy="1789043"/>
                </a:xfrm>
              </p:grpSpPr>
              <p:sp>
                <p:nvSpPr>
                  <p:cNvPr id="222" name="Google Shape;222;p6"/>
                  <p:cNvSpPr/>
                  <p:nvPr/>
                </p:nvSpPr>
                <p:spPr>
                  <a:xfrm>
                    <a:off x="5809910" y="2330282"/>
                    <a:ext cx="1011918" cy="1197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1918" h="1197845" extrusionOk="0">
                        <a:moveTo>
                          <a:pt x="171" y="224"/>
                        </a:moveTo>
                        <a:cubicBezTo>
                          <a:pt x="2868" y="-2473"/>
                          <a:pt x="29078" y="19754"/>
                          <a:pt x="40632" y="32592"/>
                        </a:cubicBezTo>
                        <a:cubicBezTo>
                          <a:pt x="94771" y="92746"/>
                          <a:pt x="50172" y="66168"/>
                          <a:pt x="97276" y="105421"/>
                        </a:cubicBezTo>
                        <a:cubicBezTo>
                          <a:pt x="104747" y="111647"/>
                          <a:pt x="112257" y="118745"/>
                          <a:pt x="121552" y="121605"/>
                        </a:cubicBezTo>
                        <a:cubicBezTo>
                          <a:pt x="147843" y="129695"/>
                          <a:pt x="202472" y="137789"/>
                          <a:pt x="202472" y="137789"/>
                        </a:cubicBezTo>
                        <a:cubicBezTo>
                          <a:pt x="215959" y="145881"/>
                          <a:pt x="230134" y="152923"/>
                          <a:pt x="242932" y="162065"/>
                        </a:cubicBezTo>
                        <a:cubicBezTo>
                          <a:pt x="249140" y="166499"/>
                          <a:pt x="253159" y="173483"/>
                          <a:pt x="259117" y="178249"/>
                        </a:cubicBezTo>
                        <a:cubicBezTo>
                          <a:pt x="266711" y="184324"/>
                          <a:pt x="275301" y="189038"/>
                          <a:pt x="283393" y="194433"/>
                        </a:cubicBezTo>
                        <a:lnTo>
                          <a:pt x="315761" y="242985"/>
                        </a:lnTo>
                        <a:cubicBezTo>
                          <a:pt x="321156" y="251077"/>
                          <a:pt x="328870" y="258035"/>
                          <a:pt x="331945" y="267261"/>
                        </a:cubicBezTo>
                        <a:cubicBezTo>
                          <a:pt x="334642" y="275353"/>
                          <a:pt x="335306" y="284440"/>
                          <a:pt x="340037" y="291537"/>
                        </a:cubicBezTo>
                        <a:cubicBezTo>
                          <a:pt x="346385" y="301059"/>
                          <a:pt x="356987" y="307022"/>
                          <a:pt x="364313" y="315814"/>
                        </a:cubicBezTo>
                        <a:cubicBezTo>
                          <a:pt x="379547" y="334095"/>
                          <a:pt x="382207" y="351471"/>
                          <a:pt x="404773" y="364366"/>
                        </a:cubicBezTo>
                        <a:cubicBezTo>
                          <a:pt x="414429" y="369884"/>
                          <a:pt x="426352" y="369761"/>
                          <a:pt x="437141" y="372458"/>
                        </a:cubicBezTo>
                        <a:cubicBezTo>
                          <a:pt x="445233" y="377853"/>
                          <a:pt x="452440" y="384902"/>
                          <a:pt x="461417" y="388642"/>
                        </a:cubicBezTo>
                        <a:cubicBezTo>
                          <a:pt x="528173" y="416457"/>
                          <a:pt x="531547" y="412581"/>
                          <a:pt x="598982" y="421010"/>
                        </a:cubicBezTo>
                        <a:cubicBezTo>
                          <a:pt x="609771" y="429102"/>
                          <a:pt x="621813" y="435749"/>
                          <a:pt x="631350" y="445286"/>
                        </a:cubicBezTo>
                        <a:cubicBezTo>
                          <a:pt x="683183" y="497119"/>
                          <a:pt x="640352" y="477957"/>
                          <a:pt x="687994" y="493838"/>
                        </a:cubicBezTo>
                        <a:cubicBezTo>
                          <a:pt x="696086" y="501930"/>
                          <a:pt x="702749" y="511766"/>
                          <a:pt x="712271" y="518114"/>
                        </a:cubicBezTo>
                        <a:cubicBezTo>
                          <a:pt x="719368" y="522845"/>
                          <a:pt x="730516" y="520175"/>
                          <a:pt x="736547" y="526206"/>
                        </a:cubicBezTo>
                        <a:cubicBezTo>
                          <a:pt x="750301" y="539960"/>
                          <a:pt x="768915" y="574759"/>
                          <a:pt x="768915" y="574759"/>
                        </a:cubicBezTo>
                        <a:cubicBezTo>
                          <a:pt x="774310" y="593640"/>
                          <a:pt x="780336" y="612352"/>
                          <a:pt x="785099" y="631403"/>
                        </a:cubicBezTo>
                        <a:cubicBezTo>
                          <a:pt x="788435" y="644746"/>
                          <a:pt x="789855" y="658520"/>
                          <a:pt x="793191" y="671863"/>
                        </a:cubicBezTo>
                        <a:cubicBezTo>
                          <a:pt x="795260" y="680138"/>
                          <a:pt x="798940" y="687937"/>
                          <a:pt x="801283" y="696139"/>
                        </a:cubicBezTo>
                        <a:cubicBezTo>
                          <a:pt x="804338" y="706832"/>
                          <a:pt x="803857" y="718851"/>
                          <a:pt x="809375" y="728507"/>
                        </a:cubicBezTo>
                        <a:cubicBezTo>
                          <a:pt x="824800" y="755501"/>
                          <a:pt x="841736" y="753791"/>
                          <a:pt x="866019" y="768968"/>
                        </a:cubicBezTo>
                        <a:cubicBezTo>
                          <a:pt x="877456" y="776116"/>
                          <a:pt x="887598" y="785152"/>
                          <a:pt x="898387" y="793244"/>
                        </a:cubicBezTo>
                        <a:cubicBezTo>
                          <a:pt x="915009" y="843110"/>
                          <a:pt x="901361" y="810695"/>
                          <a:pt x="955032" y="882256"/>
                        </a:cubicBezTo>
                        <a:cubicBezTo>
                          <a:pt x="963124" y="893045"/>
                          <a:pt x="973277" y="902561"/>
                          <a:pt x="979308" y="914624"/>
                        </a:cubicBezTo>
                        <a:cubicBezTo>
                          <a:pt x="999841" y="955691"/>
                          <a:pt x="988801" y="936955"/>
                          <a:pt x="1011676" y="971268"/>
                        </a:cubicBezTo>
                        <a:cubicBezTo>
                          <a:pt x="1008979" y="1000939"/>
                          <a:pt x="1017709" y="1034049"/>
                          <a:pt x="1003584" y="1060281"/>
                        </a:cubicBezTo>
                        <a:cubicBezTo>
                          <a:pt x="995496" y="1075301"/>
                          <a:pt x="971883" y="1073804"/>
                          <a:pt x="955032" y="1076465"/>
                        </a:cubicBezTo>
                        <a:cubicBezTo>
                          <a:pt x="932609" y="1080005"/>
                          <a:pt x="730153" y="1092037"/>
                          <a:pt x="720363" y="1092649"/>
                        </a:cubicBezTo>
                        <a:cubicBezTo>
                          <a:pt x="712271" y="1095346"/>
                          <a:pt x="704361" y="1098672"/>
                          <a:pt x="696086" y="1100741"/>
                        </a:cubicBezTo>
                        <a:cubicBezTo>
                          <a:pt x="659014" y="1110009"/>
                          <a:pt x="630200" y="1112011"/>
                          <a:pt x="590890" y="1116925"/>
                        </a:cubicBezTo>
                        <a:cubicBezTo>
                          <a:pt x="580101" y="1122320"/>
                          <a:pt x="569966" y="1129294"/>
                          <a:pt x="558522" y="1133109"/>
                        </a:cubicBezTo>
                        <a:cubicBezTo>
                          <a:pt x="545474" y="1137458"/>
                          <a:pt x="531488" y="1138217"/>
                          <a:pt x="518062" y="1141201"/>
                        </a:cubicBezTo>
                        <a:cubicBezTo>
                          <a:pt x="507205" y="1143614"/>
                          <a:pt x="496387" y="1146238"/>
                          <a:pt x="485694" y="1149293"/>
                        </a:cubicBezTo>
                        <a:cubicBezTo>
                          <a:pt x="477492" y="1151636"/>
                          <a:pt x="469646" y="1155141"/>
                          <a:pt x="461417" y="1157385"/>
                        </a:cubicBezTo>
                        <a:cubicBezTo>
                          <a:pt x="407735" y="1172025"/>
                          <a:pt x="403406" y="1172224"/>
                          <a:pt x="356221" y="1181661"/>
                        </a:cubicBezTo>
                        <a:cubicBezTo>
                          <a:pt x="348129" y="1187056"/>
                          <a:pt x="341670" y="1197845"/>
                          <a:pt x="331945" y="1197845"/>
                        </a:cubicBezTo>
                        <a:cubicBezTo>
                          <a:pt x="280412" y="1197845"/>
                          <a:pt x="228898" y="1190879"/>
                          <a:pt x="178196" y="1181661"/>
                        </a:cubicBezTo>
                        <a:cubicBezTo>
                          <a:pt x="168627" y="1179921"/>
                          <a:pt x="161304" y="1171806"/>
                          <a:pt x="153920" y="1165477"/>
                        </a:cubicBezTo>
                        <a:cubicBezTo>
                          <a:pt x="142335" y="1155547"/>
                          <a:pt x="130707" y="1145316"/>
                          <a:pt x="121552" y="1133109"/>
                        </a:cubicBezTo>
                        <a:cubicBezTo>
                          <a:pt x="98830" y="1102813"/>
                          <a:pt x="97953" y="1062990"/>
                          <a:pt x="89184" y="1027913"/>
                        </a:cubicBezTo>
                        <a:cubicBezTo>
                          <a:pt x="84421" y="1008862"/>
                          <a:pt x="78395" y="990150"/>
                          <a:pt x="73000" y="971268"/>
                        </a:cubicBezTo>
                        <a:cubicBezTo>
                          <a:pt x="70303" y="744691"/>
                          <a:pt x="69999" y="518073"/>
                          <a:pt x="64908" y="291537"/>
                        </a:cubicBezTo>
                        <a:cubicBezTo>
                          <a:pt x="63761" y="240492"/>
                          <a:pt x="42485" y="240449"/>
                          <a:pt x="24448" y="186341"/>
                        </a:cubicBezTo>
                        <a:lnTo>
                          <a:pt x="8263" y="137789"/>
                        </a:lnTo>
                        <a:lnTo>
                          <a:pt x="171" y="113513"/>
                        </a:lnTo>
                        <a:cubicBezTo>
                          <a:pt x="2868" y="100026"/>
                          <a:pt x="3434" y="85931"/>
                          <a:pt x="8263" y="73053"/>
                        </a:cubicBezTo>
                        <a:cubicBezTo>
                          <a:pt x="11678" y="63946"/>
                          <a:pt x="19444" y="57116"/>
                          <a:pt x="24448" y="48776"/>
                        </a:cubicBezTo>
                        <a:cubicBezTo>
                          <a:pt x="27551" y="43604"/>
                          <a:pt x="-2526" y="2921"/>
                          <a:pt x="171" y="224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 w="12700" cap="flat" cmpd="sng">
                    <a:solidFill>
                      <a:schemeClr val="lt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" name="Google Shape;223;p6"/>
                  <p:cNvSpPr/>
                  <p:nvPr/>
                </p:nvSpPr>
                <p:spPr>
                  <a:xfrm>
                    <a:off x="5288475" y="2248829"/>
                    <a:ext cx="773348" cy="132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1520" h="1320070" extrusionOk="0">
                        <a:moveTo>
                          <a:pt x="429371" y="40"/>
                        </a:moveTo>
                        <a:cubicBezTo>
                          <a:pt x="425395" y="1365"/>
                          <a:pt x="422350" y="26314"/>
                          <a:pt x="421420" y="39796"/>
                        </a:cubicBezTo>
                        <a:cubicBezTo>
                          <a:pt x="417040" y="103311"/>
                          <a:pt x="443652" y="174572"/>
                          <a:pt x="413468" y="230628"/>
                        </a:cubicBezTo>
                        <a:cubicBezTo>
                          <a:pt x="396940" y="261322"/>
                          <a:pt x="344557" y="241229"/>
                          <a:pt x="310101" y="246530"/>
                        </a:cubicBezTo>
                        <a:cubicBezTo>
                          <a:pt x="307963" y="267912"/>
                          <a:pt x="295609" y="408976"/>
                          <a:pt x="286247" y="421459"/>
                        </a:cubicBezTo>
                        <a:lnTo>
                          <a:pt x="262394" y="453264"/>
                        </a:lnTo>
                        <a:cubicBezTo>
                          <a:pt x="259743" y="461215"/>
                          <a:pt x="257744" y="469414"/>
                          <a:pt x="254442" y="477118"/>
                        </a:cubicBezTo>
                        <a:cubicBezTo>
                          <a:pt x="249773" y="488013"/>
                          <a:pt x="241205" y="497374"/>
                          <a:pt x="238540" y="508923"/>
                        </a:cubicBezTo>
                        <a:cubicBezTo>
                          <a:pt x="233143" y="532309"/>
                          <a:pt x="238178" y="557716"/>
                          <a:pt x="230588" y="580485"/>
                        </a:cubicBezTo>
                        <a:cubicBezTo>
                          <a:pt x="227032" y="591153"/>
                          <a:pt x="213933" y="595700"/>
                          <a:pt x="206734" y="604339"/>
                        </a:cubicBezTo>
                        <a:cubicBezTo>
                          <a:pt x="200616" y="611680"/>
                          <a:pt x="196386" y="620417"/>
                          <a:pt x="190832" y="628193"/>
                        </a:cubicBezTo>
                        <a:cubicBezTo>
                          <a:pt x="141378" y="697429"/>
                          <a:pt x="195134" y="621849"/>
                          <a:pt x="135173" y="691803"/>
                        </a:cubicBezTo>
                        <a:cubicBezTo>
                          <a:pt x="115617" y="714619"/>
                          <a:pt x="122987" y="721131"/>
                          <a:pt x="95416" y="739511"/>
                        </a:cubicBezTo>
                        <a:cubicBezTo>
                          <a:pt x="88442" y="744160"/>
                          <a:pt x="79513" y="744812"/>
                          <a:pt x="71562" y="747462"/>
                        </a:cubicBezTo>
                        <a:cubicBezTo>
                          <a:pt x="58310" y="768666"/>
                          <a:pt x="36710" y="786554"/>
                          <a:pt x="31806" y="811073"/>
                        </a:cubicBezTo>
                        <a:cubicBezTo>
                          <a:pt x="29155" y="824325"/>
                          <a:pt x="28128" y="838008"/>
                          <a:pt x="23854" y="850829"/>
                        </a:cubicBezTo>
                        <a:cubicBezTo>
                          <a:pt x="-17729" y="975578"/>
                          <a:pt x="29998" y="794459"/>
                          <a:pt x="0" y="914440"/>
                        </a:cubicBezTo>
                        <a:cubicBezTo>
                          <a:pt x="35469" y="985376"/>
                          <a:pt x="-9129" y="916305"/>
                          <a:pt x="47708" y="954196"/>
                        </a:cubicBezTo>
                        <a:cubicBezTo>
                          <a:pt x="59834" y="962280"/>
                          <a:pt x="72177" y="1001295"/>
                          <a:pt x="79514" y="1009855"/>
                        </a:cubicBezTo>
                        <a:cubicBezTo>
                          <a:pt x="88138" y="1019917"/>
                          <a:pt x="99466" y="1027782"/>
                          <a:pt x="111319" y="1033709"/>
                        </a:cubicBezTo>
                        <a:cubicBezTo>
                          <a:pt x="128834" y="1042467"/>
                          <a:pt x="200759" y="1048865"/>
                          <a:pt x="206734" y="1049612"/>
                        </a:cubicBezTo>
                        <a:cubicBezTo>
                          <a:pt x="214685" y="1052262"/>
                          <a:pt x="222457" y="1055530"/>
                          <a:pt x="230588" y="1057563"/>
                        </a:cubicBezTo>
                        <a:cubicBezTo>
                          <a:pt x="243699" y="1060841"/>
                          <a:pt x="257524" y="1061241"/>
                          <a:pt x="270345" y="1065515"/>
                        </a:cubicBezTo>
                        <a:cubicBezTo>
                          <a:pt x="297426" y="1074542"/>
                          <a:pt x="322777" y="1088293"/>
                          <a:pt x="349858" y="1097320"/>
                        </a:cubicBezTo>
                        <a:lnTo>
                          <a:pt x="373712" y="1105271"/>
                        </a:lnTo>
                        <a:cubicBezTo>
                          <a:pt x="381663" y="1113222"/>
                          <a:pt x="391987" y="1119362"/>
                          <a:pt x="397566" y="1129125"/>
                        </a:cubicBezTo>
                        <a:cubicBezTo>
                          <a:pt x="402988" y="1138613"/>
                          <a:pt x="401212" y="1150886"/>
                          <a:pt x="405517" y="1160930"/>
                        </a:cubicBezTo>
                        <a:cubicBezTo>
                          <a:pt x="409281" y="1169714"/>
                          <a:pt x="416119" y="1176833"/>
                          <a:pt x="421420" y="1184784"/>
                        </a:cubicBezTo>
                        <a:cubicBezTo>
                          <a:pt x="424070" y="1192735"/>
                          <a:pt x="427993" y="1200371"/>
                          <a:pt x="429371" y="1208638"/>
                        </a:cubicBezTo>
                        <a:cubicBezTo>
                          <a:pt x="433317" y="1232312"/>
                          <a:pt x="429120" y="1257644"/>
                          <a:pt x="437322" y="1280200"/>
                        </a:cubicBezTo>
                        <a:cubicBezTo>
                          <a:pt x="440588" y="1289181"/>
                          <a:pt x="451957" y="1293588"/>
                          <a:pt x="461176" y="1296102"/>
                        </a:cubicBezTo>
                        <a:cubicBezTo>
                          <a:pt x="468696" y="1298153"/>
                          <a:pt x="593296" y="1311666"/>
                          <a:pt x="596348" y="1312005"/>
                        </a:cubicBezTo>
                        <a:cubicBezTo>
                          <a:pt x="604299" y="1314655"/>
                          <a:pt x="611885" y="1320996"/>
                          <a:pt x="620202" y="1319956"/>
                        </a:cubicBezTo>
                        <a:cubicBezTo>
                          <a:pt x="634365" y="1318186"/>
                          <a:pt x="649122" y="1313343"/>
                          <a:pt x="659959" y="1304054"/>
                        </a:cubicBezTo>
                        <a:cubicBezTo>
                          <a:pt x="674313" y="1291751"/>
                          <a:pt x="678919" y="1256755"/>
                          <a:pt x="683813" y="1240443"/>
                        </a:cubicBezTo>
                        <a:cubicBezTo>
                          <a:pt x="688630" y="1224387"/>
                          <a:pt x="694414" y="1208638"/>
                          <a:pt x="699715" y="1192735"/>
                        </a:cubicBezTo>
                        <a:lnTo>
                          <a:pt x="707667" y="1168882"/>
                        </a:lnTo>
                        <a:cubicBezTo>
                          <a:pt x="710317" y="1121174"/>
                          <a:pt x="711088" y="1073324"/>
                          <a:pt x="715618" y="1025758"/>
                        </a:cubicBezTo>
                        <a:cubicBezTo>
                          <a:pt x="716413" y="1017414"/>
                          <a:pt x="721267" y="1009963"/>
                          <a:pt x="723569" y="1001904"/>
                        </a:cubicBezTo>
                        <a:cubicBezTo>
                          <a:pt x="726571" y="991397"/>
                          <a:pt x="728870" y="980701"/>
                          <a:pt x="731520" y="970099"/>
                        </a:cubicBezTo>
                        <a:cubicBezTo>
                          <a:pt x="728870" y="816374"/>
                          <a:pt x="728607" y="662589"/>
                          <a:pt x="723569" y="508923"/>
                        </a:cubicBezTo>
                        <a:cubicBezTo>
                          <a:pt x="723294" y="500546"/>
                          <a:pt x="719366" y="492566"/>
                          <a:pt x="715618" y="485069"/>
                        </a:cubicBezTo>
                        <a:cubicBezTo>
                          <a:pt x="711344" y="476522"/>
                          <a:pt x="704780" y="469319"/>
                          <a:pt x="699715" y="461215"/>
                        </a:cubicBezTo>
                        <a:cubicBezTo>
                          <a:pt x="691524" y="448110"/>
                          <a:pt x="683812" y="434711"/>
                          <a:pt x="675861" y="421459"/>
                        </a:cubicBezTo>
                        <a:cubicBezTo>
                          <a:pt x="662800" y="356149"/>
                          <a:pt x="676090" y="404471"/>
                          <a:pt x="644056" y="333995"/>
                        </a:cubicBezTo>
                        <a:cubicBezTo>
                          <a:pt x="638150" y="321001"/>
                          <a:pt x="634989" y="306768"/>
                          <a:pt x="628154" y="294238"/>
                        </a:cubicBezTo>
                        <a:cubicBezTo>
                          <a:pt x="619002" y="277459"/>
                          <a:pt x="596348" y="246530"/>
                          <a:pt x="596348" y="246530"/>
                        </a:cubicBezTo>
                        <a:cubicBezTo>
                          <a:pt x="577701" y="190588"/>
                          <a:pt x="601970" y="259649"/>
                          <a:pt x="572494" y="190871"/>
                        </a:cubicBezTo>
                        <a:cubicBezTo>
                          <a:pt x="552741" y="144781"/>
                          <a:pt x="579203" y="189007"/>
                          <a:pt x="548640" y="143163"/>
                        </a:cubicBezTo>
                        <a:cubicBezTo>
                          <a:pt x="545990" y="129911"/>
                          <a:pt x="547394" y="115141"/>
                          <a:pt x="540689" y="103407"/>
                        </a:cubicBezTo>
                        <a:cubicBezTo>
                          <a:pt x="536193" y="95539"/>
                          <a:pt x="489140" y="73657"/>
                          <a:pt x="485030" y="71602"/>
                        </a:cubicBezTo>
                        <a:cubicBezTo>
                          <a:pt x="469128" y="47750"/>
                          <a:pt x="471776" y="45097"/>
                          <a:pt x="445274" y="31845"/>
                        </a:cubicBezTo>
                        <a:cubicBezTo>
                          <a:pt x="442903" y="30660"/>
                          <a:pt x="433347" y="-1285"/>
                          <a:pt x="429371" y="4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 w="12700" cap="flat" cmpd="sng">
                    <a:solidFill>
                      <a:schemeClr val="lt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6"/>
                  <p:cNvSpPr/>
                  <p:nvPr/>
                </p:nvSpPr>
                <p:spPr>
                  <a:xfrm>
                    <a:off x="3853922" y="2067339"/>
                    <a:ext cx="3005593" cy="178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5593" h="1781092" extrusionOk="0">
                        <a:moveTo>
                          <a:pt x="0" y="1781092"/>
                        </a:moveTo>
                        <a:cubicBezTo>
                          <a:pt x="13252" y="1775791"/>
                          <a:pt x="27880" y="1773107"/>
                          <a:pt x="39756" y="1765190"/>
                        </a:cubicBezTo>
                        <a:cubicBezTo>
                          <a:pt x="69825" y="1745144"/>
                          <a:pt x="72384" y="1726704"/>
                          <a:pt x="95415" y="1701579"/>
                        </a:cubicBezTo>
                        <a:cubicBezTo>
                          <a:pt x="115677" y="1679474"/>
                          <a:pt x="137822" y="1659172"/>
                          <a:pt x="159026" y="1637969"/>
                        </a:cubicBezTo>
                        <a:lnTo>
                          <a:pt x="190831" y="1606164"/>
                        </a:lnTo>
                        <a:lnTo>
                          <a:pt x="214685" y="1582310"/>
                        </a:lnTo>
                        <a:cubicBezTo>
                          <a:pt x="236409" y="1517134"/>
                          <a:pt x="198834" y="1618010"/>
                          <a:pt x="270344" y="1510748"/>
                        </a:cubicBezTo>
                        <a:cubicBezTo>
                          <a:pt x="293598" y="1475868"/>
                          <a:pt x="280513" y="1494539"/>
                          <a:pt x="310101" y="1455089"/>
                        </a:cubicBezTo>
                        <a:cubicBezTo>
                          <a:pt x="312751" y="1447138"/>
                          <a:pt x="312906" y="1437851"/>
                          <a:pt x="318052" y="1431235"/>
                        </a:cubicBezTo>
                        <a:cubicBezTo>
                          <a:pt x="331859" y="1413483"/>
                          <a:pt x="365760" y="1383527"/>
                          <a:pt x="365760" y="1383527"/>
                        </a:cubicBezTo>
                        <a:cubicBezTo>
                          <a:pt x="371061" y="1367624"/>
                          <a:pt x="373635" y="1350535"/>
                          <a:pt x="381662" y="1335819"/>
                        </a:cubicBezTo>
                        <a:cubicBezTo>
                          <a:pt x="423784" y="1258595"/>
                          <a:pt x="404134" y="1333746"/>
                          <a:pt x="437322" y="1256306"/>
                        </a:cubicBezTo>
                        <a:cubicBezTo>
                          <a:pt x="474948" y="1168512"/>
                          <a:pt x="436168" y="1201417"/>
                          <a:pt x="485029" y="1168842"/>
                        </a:cubicBezTo>
                        <a:cubicBezTo>
                          <a:pt x="495631" y="1174143"/>
                          <a:pt x="504982" y="1184745"/>
                          <a:pt x="516835" y="1184745"/>
                        </a:cubicBezTo>
                        <a:cubicBezTo>
                          <a:pt x="536130" y="1184745"/>
                          <a:pt x="555236" y="1177471"/>
                          <a:pt x="572494" y="1168842"/>
                        </a:cubicBezTo>
                        <a:cubicBezTo>
                          <a:pt x="591686" y="1159246"/>
                          <a:pt x="611989" y="1120016"/>
                          <a:pt x="620202" y="1105232"/>
                        </a:cubicBezTo>
                        <a:cubicBezTo>
                          <a:pt x="625958" y="1094870"/>
                          <a:pt x="629529" y="1083289"/>
                          <a:pt x="636104" y="1073426"/>
                        </a:cubicBezTo>
                        <a:cubicBezTo>
                          <a:pt x="650806" y="1051373"/>
                          <a:pt x="669110" y="1031869"/>
                          <a:pt x="683812" y="1009816"/>
                        </a:cubicBezTo>
                        <a:cubicBezTo>
                          <a:pt x="724190" y="949249"/>
                          <a:pt x="705784" y="978497"/>
                          <a:pt x="739471" y="922352"/>
                        </a:cubicBezTo>
                        <a:cubicBezTo>
                          <a:pt x="747422" y="938254"/>
                          <a:pt x="756104" y="953812"/>
                          <a:pt x="763325" y="970059"/>
                        </a:cubicBezTo>
                        <a:cubicBezTo>
                          <a:pt x="766729" y="977718"/>
                          <a:pt x="763217" y="991610"/>
                          <a:pt x="771276" y="993913"/>
                        </a:cubicBezTo>
                        <a:cubicBezTo>
                          <a:pt x="786778" y="998342"/>
                          <a:pt x="803081" y="988612"/>
                          <a:pt x="818984" y="985962"/>
                        </a:cubicBezTo>
                        <a:cubicBezTo>
                          <a:pt x="858910" y="926075"/>
                          <a:pt x="812031" y="1002186"/>
                          <a:pt x="842838" y="930303"/>
                        </a:cubicBezTo>
                        <a:cubicBezTo>
                          <a:pt x="846602" y="921519"/>
                          <a:pt x="854000" y="914746"/>
                          <a:pt x="858741" y="906449"/>
                        </a:cubicBezTo>
                        <a:cubicBezTo>
                          <a:pt x="920759" y="797917"/>
                          <a:pt x="822395" y="962670"/>
                          <a:pt x="890546" y="834887"/>
                        </a:cubicBezTo>
                        <a:cubicBezTo>
                          <a:pt x="905092" y="807614"/>
                          <a:pt x="923243" y="782393"/>
                          <a:pt x="938254" y="755374"/>
                        </a:cubicBezTo>
                        <a:cubicBezTo>
                          <a:pt x="984297" y="672498"/>
                          <a:pt x="948928" y="712895"/>
                          <a:pt x="993913" y="667910"/>
                        </a:cubicBezTo>
                        <a:cubicBezTo>
                          <a:pt x="1009147" y="637442"/>
                          <a:pt x="1010077" y="630840"/>
                          <a:pt x="1033669" y="604299"/>
                        </a:cubicBezTo>
                        <a:cubicBezTo>
                          <a:pt x="1046120" y="590292"/>
                          <a:pt x="1060975" y="578550"/>
                          <a:pt x="1073426" y="564543"/>
                        </a:cubicBezTo>
                        <a:cubicBezTo>
                          <a:pt x="1082230" y="554638"/>
                          <a:pt x="1088656" y="542800"/>
                          <a:pt x="1097280" y="532738"/>
                        </a:cubicBezTo>
                        <a:cubicBezTo>
                          <a:pt x="1104598" y="524200"/>
                          <a:pt x="1114013" y="517587"/>
                          <a:pt x="1121134" y="508884"/>
                        </a:cubicBezTo>
                        <a:cubicBezTo>
                          <a:pt x="1193906" y="419940"/>
                          <a:pt x="1145998" y="475563"/>
                          <a:pt x="1192695" y="405517"/>
                        </a:cubicBezTo>
                        <a:cubicBezTo>
                          <a:pt x="1200046" y="394491"/>
                          <a:pt x="1209525" y="384950"/>
                          <a:pt x="1216549" y="373712"/>
                        </a:cubicBezTo>
                        <a:cubicBezTo>
                          <a:pt x="1251436" y="317893"/>
                          <a:pt x="1210832" y="363526"/>
                          <a:pt x="1256306" y="318052"/>
                        </a:cubicBezTo>
                        <a:cubicBezTo>
                          <a:pt x="1256715" y="316826"/>
                          <a:pt x="1273220" y="255454"/>
                          <a:pt x="1288111" y="270345"/>
                        </a:cubicBezTo>
                        <a:cubicBezTo>
                          <a:pt x="1303565" y="285799"/>
                          <a:pt x="1298713" y="312752"/>
                          <a:pt x="1304014" y="333955"/>
                        </a:cubicBezTo>
                        <a:cubicBezTo>
                          <a:pt x="1319917" y="328654"/>
                          <a:pt x="1337069" y="326193"/>
                          <a:pt x="1351722" y="318052"/>
                        </a:cubicBezTo>
                        <a:cubicBezTo>
                          <a:pt x="1386574" y="298689"/>
                          <a:pt x="1368238" y="297101"/>
                          <a:pt x="1383527" y="270345"/>
                        </a:cubicBezTo>
                        <a:cubicBezTo>
                          <a:pt x="1390102" y="258839"/>
                          <a:pt x="1398757" y="248601"/>
                          <a:pt x="1407381" y="238539"/>
                        </a:cubicBezTo>
                        <a:cubicBezTo>
                          <a:pt x="1435356" y="205901"/>
                          <a:pt x="1425667" y="220139"/>
                          <a:pt x="1463040" y="198783"/>
                        </a:cubicBezTo>
                        <a:cubicBezTo>
                          <a:pt x="1541711" y="153829"/>
                          <a:pt x="1422589" y="215032"/>
                          <a:pt x="1518699" y="166978"/>
                        </a:cubicBezTo>
                        <a:cubicBezTo>
                          <a:pt x="1577948" y="107727"/>
                          <a:pt x="1522023" y="156948"/>
                          <a:pt x="1582309" y="119270"/>
                        </a:cubicBezTo>
                        <a:cubicBezTo>
                          <a:pt x="1596710" y="110270"/>
                          <a:pt x="1621152" y="87922"/>
                          <a:pt x="1637969" y="79513"/>
                        </a:cubicBezTo>
                        <a:cubicBezTo>
                          <a:pt x="1645465" y="75765"/>
                          <a:pt x="1653871" y="74212"/>
                          <a:pt x="1661822" y="71562"/>
                        </a:cubicBezTo>
                        <a:cubicBezTo>
                          <a:pt x="1664473" y="63611"/>
                          <a:pt x="1666026" y="55205"/>
                          <a:pt x="1669774" y="47708"/>
                        </a:cubicBezTo>
                        <a:cubicBezTo>
                          <a:pt x="1678256" y="30744"/>
                          <a:pt x="1690445" y="14314"/>
                          <a:pt x="1709530" y="7952"/>
                        </a:cubicBezTo>
                        <a:cubicBezTo>
                          <a:pt x="1724825" y="2854"/>
                          <a:pt x="1741335" y="2651"/>
                          <a:pt x="1757238" y="0"/>
                        </a:cubicBezTo>
                        <a:cubicBezTo>
                          <a:pt x="1765189" y="7951"/>
                          <a:pt x="1774556" y="14704"/>
                          <a:pt x="1781092" y="23854"/>
                        </a:cubicBezTo>
                        <a:cubicBezTo>
                          <a:pt x="1787982" y="33499"/>
                          <a:pt x="1791114" y="45368"/>
                          <a:pt x="1796995" y="55659"/>
                        </a:cubicBezTo>
                        <a:cubicBezTo>
                          <a:pt x="1803016" y="66197"/>
                          <a:pt x="1831059" y="105626"/>
                          <a:pt x="1836751" y="111318"/>
                        </a:cubicBezTo>
                        <a:cubicBezTo>
                          <a:pt x="1850001" y="124568"/>
                          <a:pt x="1877443" y="134393"/>
                          <a:pt x="1892410" y="143124"/>
                        </a:cubicBezTo>
                        <a:cubicBezTo>
                          <a:pt x="1985330" y="197327"/>
                          <a:pt x="1922984" y="169665"/>
                          <a:pt x="1995777" y="198783"/>
                        </a:cubicBezTo>
                        <a:cubicBezTo>
                          <a:pt x="2003728" y="206734"/>
                          <a:pt x="2010275" y="216400"/>
                          <a:pt x="2019631" y="222637"/>
                        </a:cubicBezTo>
                        <a:cubicBezTo>
                          <a:pt x="2069769" y="256062"/>
                          <a:pt x="2016607" y="195255"/>
                          <a:pt x="2067339" y="254442"/>
                        </a:cubicBezTo>
                        <a:cubicBezTo>
                          <a:pt x="2095161" y="286901"/>
                          <a:pt x="2133453" y="341781"/>
                          <a:pt x="2170706" y="373712"/>
                        </a:cubicBezTo>
                        <a:cubicBezTo>
                          <a:pt x="2177962" y="379931"/>
                          <a:pt x="2186609" y="384313"/>
                          <a:pt x="2194560" y="389614"/>
                        </a:cubicBezTo>
                        <a:cubicBezTo>
                          <a:pt x="2239614" y="457198"/>
                          <a:pt x="2165408" y="352511"/>
                          <a:pt x="2258170" y="445273"/>
                        </a:cubicBezTo>
                        <a:cubicBezTo>
                          <a:pt x="2306971" y="494074"/>
                          <a:pt x="2253567" y="444855"/>
                          <a:pt x="2337683" y="500932"/>
                        </a:cubicBezTo>
                        <a:cubicBezTo>
                          <a:pt x="2351804" y="510346"/>
                          <a:pt x="2364668" y="521562"/>
                          <a:pt x="2377440" y="532738"/>
                        </a:cubicBezTo>
                        <a:cubicBezTo>
                          <a:pt x="2385903" y="540143"/>
                          <a:pt x="2392144" y="550056"/>
                          <a:pt x="2401294" y="556592"/>
                        </a:cubicBezTo>
                        <a:cubicBezTo>
                          <a:pt x="2424329" y="573045"/>
                          <a:pt x="2433357" y="571007"/>
                          <a:pt x="2456953" y="580445"/>
                        </a:cubicBezTo>
                        <a:cubicBezTo>
                          <a:pt x="2475694" y="587942"/>
                          <a:pt x="2494236" y="595946"/>
                          <a:pt x="2512612" y="604299"/>
                        </a:cubicBezTo>
                        <a:cubicBezTo>
                          <a:pt x="2523403" y="609204"/>
                          <a:pt x="2533319" y="616040"/>
                          <a:pt x="2544417" y="620202"/>
                        </a:cubicBezTo>
                        <a:cubicBezTo>
                          <a:pt x="2554649" y="624039"/>
                          <a:pt x="2565620" y="625503"/>
                          <a:pt x="2576222" y="628153"/>
                        </a:cubicBezTo>
                        <a:cubicBezTo>
                          <a:pt x="2595661" y="637872"/>
                          <a:pt x="2615027" y="645912"/>
                          <a:pt x="2631882" y="659958"/>
                        </a:cubicBezTo>
                        <a:cubicBezTo>
                          <a:pt x="2640520" y="667157"/>
                          <a:pt x="2645972" y="678233"/>
                          <a:pt x="2655735" y="683812"/>
                        </a:cubicBezTo>
                        <a:cubicBezTo>
                          <a:pt x="2665223" y="689234"/>
                          <a:pt x="2676939" y="689113"/>
                          <a:pt x="2687541" y="691764"/>
                        </a:cubicBezTo>
                        <a:cubicBezTo>
                          <a:pt x="2695492" y="699715"/>
                          <a:pt x="2704648" y="706622"/>
                          <a:pt x="2711395" y="715618"/>
                        </a:cubicBezTo>
                        <a:cubicBezTo>
                          <a:pt x="2770678" y="794661"/>
                          <a:pt x="2702753" y="722877"/>
                          <a:pt x="2759102" y="779228"/>
                        </a:cubicBezTo>
                        <a:cubicBezTo>
                          <a:pt x="2761753" y="787179"/>
                          <a:pt x="2761908" y="796466"/>
                          <a:pt x="2767054" y="803082"/>
                        </a:cubicBezTo>
                        <a:cubicBezTo>
                          <a:pt x="2780861" y="820834"/>
                          <a:pt x="2798859" y="834887"/>
                          <a:pt x="2814762" y="850790"/>
                        </a:cubicBezTo>
                        <a:cubicBezTo>
                          <a:pt x="2822713" y="858741"/>
                          <a:pt x="2832378" y="865288"/>
                          <a:pt x="2838615" y="874644"/>
                        </a:cubicBezTo>
                        <a:cubicBezTo>
                          <a:pt x="2843916" y="882595"/>
                          <a:pt x="2849453" y="890394"/>
                          <a:pt x="2854518" y="898498"/>
                        </a:cubicBezTo>
                        <a:cubicBezTo>
                          <a:pt x="2862709" y="911603"/>
                          <a:pt x="2868884" y="926055"/>
                          <a:pt x="2878372" y="938254"/>
                        </a:cubicBezTo>
                        <a:cubicBezTo>
                          <a:pt x="2887577" y="950089"/>
                          <a:pt x="2901181" y="958065"/>
                          <a:pt x="2910177" y="970059"/>
                        </a:cubicBezTo>
                        <a:cubicBezTo>
                          <a:pt x="2917289" y="979542"/>
                          <a:pt x="2919798" y="991813"/>
                          <a:pt x="2926080" y="1001865"/>
                        </a:cubicBezTo>
                        <a:cubicBezTo>
                          <a:pt x="2945579" y="1033063"/>
                          <a:pt x="2962625" y="1046361"/>
                          <a:pt x="2989690" y="1073426"/>
                        </a:cubicBezTo>
                        <a:lnTo>
                          <a:pt x="3005593" y="1089329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1C305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" name="Google Shape;225;p6"/>
                  <p:cNvSpPr/>
                  <p:nvPr/>
                </p:nvSpPr>
                <p:spPr>
                  <a:xfrm>
                    <a:off x="6090699" y="2059388"/>
                    <a:ext cx="3053301" cy="16379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3301" h="1637969" extrusionOk="0">
                        <a:moveTo>
                          <a:pt x="0" y="373711"/>
                        </a:moveTo>
                        <a:cubicBezTo>
                          <a:pt x="23854" y="371061"/>
                          <a:pt x="47888" y="369706"/>
                          <a:pt x="71562" y="365760"/>
                        </a:cubicBezTo>
                        <a:cubicBezTo>
                          <a:pt x="91162" y="362493"/>
                          <a:pt x="109838" y="349632"/>
                          <a:pt x="127221" y="341906"/>
                        </a:cubicBezTo>
                        <a:cubicBezTo>
                          <a:pt x="140264" y="336109"/>
                          <a:pt x="154044" y="332039"/>
                          <a:pt x="166978" y="326003"/>
                        </a:cubicBezTo>
                        <a:cubicBezTo>
                          <a:pt x="193831" y="313472"/>
                          <a:pt x="218978" y="297253"/>
                          <a:pt x="246491" y="286247"/>
                        </a:cubicBezTo>
                        <a:cubicBezTo>
                          <a:pt x="278480" y="273451"/>
                          <a:pt x="303720" y="264631"/>
                          <a:pt x="333955" y="246490"/>
                        </a:cubicBezTo>
                        <a:cubicBezTo>
                          <a:pt x="432124" y="187589"/>
                          <a:pt x="372579" y="209761"/>
                          <a:pt x="429371" y="190831"/>
                        </a:cubicBezTo>
                        <a:cubicBezTo>
                          <a:pt x="445273" y="180229"/>
                          <a:pt x="460299" y="168178"/>
                          <a:pt x="477078" y="159026"/>
                        </a:cubicBezTo>
                        <a:cubicBezTo>
                          <a:pt x="489608" y="152191"/>
                          <a:pt x="504532" y="150360"/>
                          <a:pt x="516835" y="143123"/>
                        </a:cubicBezTo>
                        <a:cubicBezTo>
                          <a:pt x="549783" y="123742"/>
                          <a:pt x="612251" y="79513"/>
                          <a:pt x="612251" y="79513"/>
                        </a:cubicBezTo>
                        <a:cubicBezTo>
                          <a:pt x="617552" y="71562"/>
                          <a:pt x="621396" y="62416"/>
                          <a:pt x="628153" y="55659"/>
                        </a:cubicBezTo>
                        <a:cubicBezTo>
                          <a:pt x="634910" y="48902"/>
                          <a:pt x="644231" y="45311"/>
                          <a:pt x="652007" y="39756"/>
                        </a:cubicBezTo>
                        <a:cubicBezTo>
                          <a:pt x="721019" y="-9539"/>
                          <a:pt x="651468" y="37464"/>
                          <a:pt x="707666" y="0"/>
                        </a:cubicBezTo>
                        <a:cubicBezTo>
                          <a:pt x="720918" y="2650"/>
                          <a:pt x="735335" y="1907"/>
                          <a:pt x="747423" y="7951"/>
                        </a:cubicBezTo>
                        <a:cubicBezTo>
                          <a:pt x="757481" y="12980"/>
                          <a:pt x="762638" y="24606"/>
                          <a:pt x="771277" y="31805"/>
                        </a:cubicBezTo>
                        <a:cubicBezTo>
                          <a:pt x="778618" y="37923"/>
                          <a:pt x="787355" y="42153"/>
                          <a:pt x="795131" y="47708"/>
                        </a:cubicBezTo>
                        <a:cubicBezTo>
                          <a:pt x="805915" y="55411"/>
                          <a:pt x="816874" y="62938"/>
                          <a:pt x="826936" y="71562"/>
                        </a:cubicBezTo>
                        <a:cubicBezTo>
                          <a:pt x="835474" y="78880"/>
                          <a:pt x="841434" y="89178"/>
                          <a:pt x="850790" y="95415"/>
                        </a:cubicBezTo>
                        <a:cubicBezTo>
                          <a:pt x="857764" y="100064"/>
                          <a:pt x="866796" y="100424"/>
                          <a:pt x="874644" y="103367"/>
                        </a:cubicBezTo>
                        <a:cubicBezTo>
                          <a:pt x="950705" y="131890"/>
                          <a:pt x="884110" y="109171"/>
                          <a:pt x="938254" y="127221"/>
                        </a:cubicBezTo>
                        <a:cubicBezTo>
                          <a:pt x="967409" y="121920"/>
                          <a:pt x="997226" y="119459"/>
                          <a:pt x="1025718" y="111318"/>
                        </a:cubicBezTo>
                        <a:cubicBezTo>
                          <a:pt x="1034907" y="108693"/>
                          <a:pt x="1040751" y="99090"/>
                          <a:pt x="1049572" y="95415"/>
                        </a:cubicBezTo>
                        <a:cubicBezTo>
                          <a:pt x="1072782" y="85744"/>
                          <a:pt x="1121134" y="71562"/>
                          <a:pt x="1121134" y="71562"/>
                        </a:cubicBezTo>
                        <a:cubicBezTo>
                          <a:pt x="1152939" y="79513"/>
                          <a:pt x="1186842" y="81551"/>
                          <a:pt x="1216550" y="95415"/>
                        </a:cubicBezTo>
                        <a:cubicBezTo>
                          <a:pt x="1225799" y="99731"/>
                          <a:pt x="1249150" y="148809"/>
                          <a:pt x="1264258" y="151075"/>
                        </a:cubicBezTo>
                        <a:cubicBezTo>
                          <a:pt x="1361557" y="165670"/>
                          <a:pt x="1460390" y="166978"/>
                          <a:pt x="1558456" y="174929"/>
                        </a:cubicBezTo>
                        <a:cubicBezTo>
                          <a:pt x="1571708" y="182880"/>
                          <a:pt x="1585849" y="189510"/>
                          <a:pt x="1598212" y="198782"/>
                        </a:cubicBezTo>
                        <a:cubicBezTo>
                          <a:pt x="1617198" y="213021"/>
                          <a:pt x="1632100" y="236015"/>
                          <a:pt x="1645920" y="254442"/>
                        </a:cubicBezTo>
                        <a:cubicBezTo>
                          <a:pt x="1648570" y="262393"/>
                          <a:pt x="1647945" y="272369"/>
                          <a:pt x="1653871" y="278295"/>
                        </a:cubicBezTo>
                        <a:cubicBezTo>
                          <a:pt x="1659798" y="284222"/>
                          <a:pt x="1670448" y="282089"/>
                          <a:pt x="1677725" y="286247"/>
                        </a:cubicBezTo>
                        <a:cubicBezTo>
                          <a:pt x="1689231" y="292822"/>
                          <a:pt x="1699558" y="301374"/>
                          <a:pt x="1709531" y="310101"/>
                        </a:cubicBezTo>
                        <a:cubicBezTo>
                          <a:pt x="1755970" y="350735"/>
                          <a:pt x="1722244" y="335542"/>
                          <a:pt x="1765190" y="349857"/>
                        </a:cubicBezTo>
                        <a:cubicBezTo>
                          <a:pt x="1775792" y="360459"/>
                          <a:pt x="1785001" y="372666"/>
                          <a:pt x="1796995" y="381662"/>
                        </a:cubicBezTo>
                        <a:cubicBezTo>
                          <a:pt x="1806477" y="388774"/>
                          <a:pt x="1819694" y="389977"/>
                          <a:pt x="1828800" y="397565"/>
                        </a:cubicBezTo>
                        <a:cubicBezTo>
                          <a:pt x="1836141" y="403683"/>
                          <a:pt x="1837946" y="414662"/>
                          <a:pt x="1844703" y="421419"/>
                        </a:cubicBezTo>
                        <a:cubicBezTo>
                          <a:pt x="1851460" y="428176"/>
                          <a:pt x="1860606" y="432021"/>
                          <a:pt x="1868557" y="437322"/>
                        </a:cubicBezTo>
                        <a:cubicBezTo>
                          <a:pt x="1889760" y="466477"/>
                          <a:pt x="1916045" y="492542"/>
                          <a:pt x="1932167" y="524786"/>
                        </a:cubicBezTo>
                        <a:cubicBezTo>
                          <a:pt x="1937468" y="535388"/>
                          <a:pt x="1943256" y="545759"/>
                          <a:pt x="1948070" y="556591"/>
                        </a:cubicBezTo>
                        <a:cubicBezTo>
                          <a:pt x="1953867" y="569634"/>
                          <a:pt x="1957589" y="583582"/>
                          <a:pt x="1963972" y="596348"/>
                        </a:cubicBezTo>
                        <a:cubicBezTo>
                          <a:pt x="1981894" y="632193"/>
                          <a:pt x="1989486" y="636838"/>
                          <a:pt x="2011680" y="667909"/>
                        </a:cubicBezTo>
                        <a:cubicBezTo>
                          <a:pt x="2017235" y="675685"/>
                          <a:pt x="2021465" y="684422"/>
                          <a:pt x="2027583" y="691763"/>
                        </a:cubicBezTo>
                        <a:cubicBezTo>
                          <a:pt x="2034782" y="700402"/>
                          <a:pt x="2044119" y="707079"/>
                          <a:pt x="2051437" y="715617"/>
                        </a:cubicBezTo>
                        <a:cubicBezTo>
                          <a:pt x="2060061" y="725679"/>
                          <a:pt x="2065386" y="738618"/>
                          <a:pt x="2075291" y="747422"/>
                        </a:cubicBezTo>
                        <a:cubicBezTo>
                          <a:pt x="2089576" y="760120"/>
                          <a:pt x="2122998" y="779228"/>
                          <a:pt x="2122998" y="779228"/>
                        </a:cubicBezTo>
                        <a:cubicBezTo>
                          <a:pt x="2128299" y="787179"/>
                          <a:pt x="2133836" y="794978"/>
                          <a:pt x="2138901" y="803082"/>
                        </a:cubicBezTo>
                        <a:cubicBezTo>
                          <a:pt x="2147092" y="816187"/>
                          <a:pt x="2153101" y="830770"/>
                          <a:pt x="2162755" y="842838"/>
                        </a:cubicBezTo>
                        <a:cubicBezTo>
                          <a:pt x="2174463" y="857473"/>
                          <a:pt x="2189259" y="869343"/>
                          <a:pt x="2202511" y="882595"/>
                        </a:cubicBezTo>
                        <a:cubicBezTo>
                          <a:pt x="2205162" y="890546"/>
                          <a:pt x="2208055" y="898421"/>
                          <a:pt x="2210463" y="906449"/>
                        </a:cubicBezTo>
                        <a:cubicBezTo>
                          <a:pt x="2216008" y="924931"/>
                          <a:pt x="2219438" y="944099"/>
                          <a:pt x="2226365" y="962108"/>
                        </a:cubicBezTo>
                        <a:cubicBezTo>
                          <a:pt x="2232747" y="978702"/>
                          <a:pt x="2242998" y="993568"/>
                          <a:pt x="2250219" y="1009815"/>
                        </a:cubicBezTo>
                        <a:cubicBezTo>
                          <a:pt x="2253623" y="1017474"/>
                          <a:pt x="2254423" y="1026172"/>
                          <a:pt x="2258171" y="1033669"/>
                        </a:cubicBezTo>
                        <a:cubicBezTo>
                          <a:pt x="2260023" y="1037374"/>
                          <a:pt x="2293637" y="1098493"/>
                          <a:pt x="2305878" y="1113182"/>
                        </a:cubicBezTo>
                        <a:cubicBezTo>
                          <a:pt x="2327716" y="1139387"/>
                          <a:pt x="2327832" y="1134543"/>
                          <a:pt x="2353586" y="1152939"/>
                        </a:cubicBezTo>
                        <a:cubicBezTo>
                          <a:pt x="2364370" y="1160642"/>
                          <a:pt x="2374607" y="1169090"/>
                          <a:pt x="2385391" y="1176793"/>
                        </a:cubicBezTo>
                        <a:cubicBezTo>
                          <a:pt x="2407157" y="1192340"/>
                          <a:pt x="2419787" y="1197647"/>
                          <a:pt x="2441051" y="1216549"/>
                        </a:cubicBezTo>
                        <a:cubicBezTo>
                          <a:pt x="2455058" y="1229000"/>
                          <a:pt x="2465650" y="1245283"/>
                          <a:pt x="2480807" y="1256306"/>
                        </a:cubicBezTo>
                        <a:cubicBezTo>
                          <a:pt x="2495186" y="1266764"/>
                          <a:pt x="2513344" y="1270889"/>
                          <a:pt x="2528515" y="1280160"/>
                        </a:cubicBezTo>
                        <a:cubicBezTo>
                          <a:pt x="2561132" y="1300092"/>
                          <a:pt x="2589742" y="1326675"/>
                          <a:pt x="2623931" y="1343770"/>
                        </a:cubicBezTo>
                        <a:cubicBezTo>
                          <a:pt x="2639833" y="1351721"/>
                          <a:pt x="2656845" y="1357762"/>
                          <a:pt x="2671638" y="1367624"/>
                        </a:cubicBezTo>
                        <a:cubicBezTo>
                          <a:pt x="2680994" y="1373862"/>
                          <a:pt x="2686496" y="1384731"/>
                          <a:pt x="2695492" y="1391478"/>
                        </a:cubicBezTo>
                        <a:cubicBezTo>
                          <a:pt x="2774529" y="1450756"/>
                          <a:pt x="2699095" y="1385929"/>
                          <a:pt x="2767054" y="1431235"/>
                        </a:cubicBezTo>
                        <a:cubicBezTo>
                          <a:pt x="2781175" y="1440649"/>
                          <a:pt x="2793086" y="1453058"/>
                          <a:pt x="2806811" y="1463040"/>
                        </a:cubicBezTo>
                        <a:cubicBezTo>
                          <a:pt x="2822268" y="1474281"/>
                          <a:pt x="2838009" y="1485215"/>
                          <a:pt x="2854518" y="1494845"/>
                        </a:cubicBezTo>
                        <a:cubicBezTo>
                          <a:pt x="2869876" y="1503804"/>
                          <a:pt x="2887432" y="1508837"/>
                          <a:pt x="2902226" y="1518699"/>
                        </a:cubicBezTo>
                        <a:cubicBezTo>
                          <a:pt x="2911582" y="1524937"/>
                          <a:pt x="2917377" y="1535432"/>
                          <a:pt x="2926080" y="1542553"/>
                        </a:cubicBezTo>
                        <a:cubicBezTo>
                          <a:pt x="2946593" y="1559337"/>
                          <a:pt x="2967638" y="1575559"/>
                          <a:pt x="2989691" y="1590261"/>
                        </a:cubicBezTo>
                        <a:cubicBezTo>
                          <a:pt x="3043636" y="1626224"/>
                          <a:pt x="3023884" y="1608552"/>
                          <a:pt x="3053301" y="1637969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1C305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" name="Google Shape;226;p6"/>
                  <p:cNvSpPr/>
                  <p:nvPr/>
                </p:nvSpPr>
                <p:spPr>
                  <a:xfrm>
                    <a:off x="6831653" y="2089880"/>
                    <a:ext cx="659958" cy="818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958" h="818984" extrusionOk="0">
                        <a:moveTo>
                          <a:pt x="0" y="0"/>
                        </a:moveTo>
                        <a:cubicBezTo>
                          <a:pt x="2650" y="21203"/>
                          <a:pt x="280" y="43666"/>
                          <a:pt x="7951" y="63610"/>
                        </a:cubicBezTo>
                        <a:cubicBezTo>
                          <a:pt x="14043" y="79450"/>
                          <a:pt x="30342" y="89246"/>
                          <a:pt x="39756" y="103367"/>
                        </a:cubicBezTo>
                        <a:cubicBezTo>
                          <a:pt x="46331" y="113229"/>
                          <a:pt x="49377" y="125121"/>
                          <a:pt x="55659" y="135172"/>
                        </a:cubicBezTo>
                        <a:cubicBezTo>
                          <a:pt x="62683" y="146410"/>
                          <a:pt x="71810" y="156193"/>
                          <a:pt x="79513" y="166977"/>
                        </a:cubicBezTo>
                        <a:cubicBezTo>
                          <a:pt x="85067" y="174753"/>
                          <a:pt x="88658" y="184074"/>
                          <a:pt x="95415" y="190831"/>
                        </a:cubicBezTo>
                        <a:cubicBezTo>
                          <a:pt x="104786" y="200202"/>
                          <a:pt x="114123" y="212670"/>
                          <a:pt x="127221" y="214685"/>
                        </a:cubicBezTo>
                        <a:cubicBezTo>
                          <a:pt x="184912" y="223560"/>
                          <a:pt x="243840" y="219986"/>
                          <a:pt x="302149" y="222636"/>
                        </a:cubicBezTo>
                        <a:cubicBezTo>
                          <a:pt x="312511" y="274443"/>
                          <a:pt x="308350" y="259208"/>
                          <a:pt x="326003" y="318052"/>
                        </a:cubicBezTo>
                        <a:cubicBezTo>
                          <a:pt x="328411" y="326080"/>
                          <a:pt x="329796" y="334629"/>
                          <a:pt x="333954" y="341906"/>
                        </a:cubicBezTo>
                        <a:cubicBezTo>
                          <a:pt x="340529" y="353412"/>
                          <a:pt x="349857" y="363109"/>
                          <a:pt x="357808" y="373711"/>
                        </a:cubicBezTo>
                        <a:cubicBezTo>
                          <a:pt x="363109" y="389614"/>
                          <a:pt x="369645" y="405157"/>
                          <a:pt x="373711" y="421419"/>
                        </a:cubicBezTo>
                        <a:cubicBezTo>
                          <a:pt x="377621" y="437060"/>
                          <a:pt x="376921" y="453718"/>
                          <a:pt x="381662" y="469127"/>
                        </a:cubicBezTo>
                        <a:cubicBezTo>
                          <a:pt x="387598" y="488419"/>
                          <a:pt x="396489" y="506732"/>
                          <a:pt x="405516" y="524786"/>
                        </a:cubicBezTo>
                        <a:cubicBezTo>
                          <a:pt x="418359" y="550472"/>
                          <a:pt x="436109" y="564494"/>
                          <a:pt x="461175" y="580445"/>
                        </a:cubicBezTo>
                        <a:cubicBezTo>
                          <a:pt x="476175" y="589991"/>
                          <a:pt x="493274" y="595785"/>
                          <a:pt x="508883" y="604299"/>
                        </a:cubicBezTo>
                        <a:cubicBezTo>
                          <a:pt x="567080" y="636043"/>
                          <a:pt x="527234" y="622802"/>
                          <a:pt x="580445" y="636104"/>
                        </a:cubicBezTo>
                        <a:cubicBezTo>
                          <a:pt x="585746" y="644055"/>
                          <a:pt x="592583" y="651174"/>
                          <a:pt x="596347" y="659958"/>
                        </a:cubicBezTo>
                        <a:cubicBezTo>
                          <a:pt x="608579" y="688499"/>
                          <a:pt x="600917" y="701299"/>
                          <a:pt x="612250" y="731520"/>
                        </a:cubicBezTo>
                        <a:cubicBezTo>
                          <a:pt x="615605" y="740468"/>
                          <a:pt x="622852" y="747423"/>
                          <a:pt x="628153" y="755374"/>
                        </a:cubicBezTo>
                        <a:cubicBezTo>
                          <a:pt x="636379" y="780052"/>
                          <a:pt x="637268" y="786469"/>
                          <a:pt x="652007" y="811033"/>
                        </a:cubicBezTo>
                        <a:cubicBezTo>
                          <a:pt x="653935" y="814247"/>
                          <a:pt x="657308" y="816334"/>
                          <a:pt x="659958" y="818984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1C305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6"/>
                  <p:cNvSpPr/>
                  <p:nvPr/>
                </p:nvSpPr>
                <p:spPr>
                  <a:xfrm>
                    <a:off x="5509889" y="2910177"/>
                    <a:ext cx="294563" cy="286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563" h="286247" extrusionOk="0">
                        <a:moveTo>
                          <a:pt x="32170" y="0"/>
                        </a:moveTo>
                        <a:cubicBezTo>
                          <a:pt x="21568" y="13252"/>
                          <a:pt x="4046" y="23190"/>
                          <a:pt x="365" y="39757"/>
                        </a:cubicBezTo>
                        <a:cubicBezTo>
                          <a:pt x="-2206" y="51328"/>
                          <a:pt x="9379" y="61917"/>
                          <a:pt x="16268" y="71562"/>
                        </a:cubicBezTo>
                        <a:cubicBezTo>
                          <a:pt x="40306" y="105215"/>
                          <a:pt x="52405" y="98926"/>
                          <a:pt x="95781" y="111319"/>
                        </a:cubicBezTo>
                        <a:cubicBezTo>
                          <a:pt x="103732" y="116620"/>
                          <a:pt x="110687" y="123866"/>
                          <a:pt x="119634" y="127221"/>
                        </a:cubicBezTo>
                        <a:cubicBezTo>
                          <a:pt x="132288" y="131966"/>
                          <a:pt x="146446" y="131290"/>
                          <a:pt x="159391" y="135173"/>
                        </a:cubicBezTo>
                        <a:cubicBezTo>
                          <a:pt x="173062" y="139274"/>
                          <a:pt x="185896" y="145774"/>
                          <a:pt x="199148" y="151075"/>
                        </a:cubicBezTo>
                        <a:cubicBezTo>
                          <a:pt x="254600" y="206527"/>
                          <a:pt x="219546" y="166331"/>
                          <a:pt x="278661" y="262393"/>
                        </a:cubicBezTo>
                        <a:cubicBezTo>
                          <a:pt x="283669" y="270532"/>
                          <a:pt x="294563" y="286247"/>
                          <a:pt x="294563" y="286247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1C305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" name="Google Shape;228;p6"/>
                  <p:cNvSpPr/>
                  <p:nvPr/>
                </p:nvSpPr>
                <p:spPr>
                  <a:xfrm>
                    <a:off x="5685183" y="2488650"/>
                    <a:ext cx="135283" cy="55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283" h="55767" extrusionOk="0">
                        <a:moveTo>
                          <a:pt x="0" y="55767"/>
                        </a:moveTo>
                        <a:cubicBezTo>
                          <a:pt x="2650" y="42515"/>
                          <a:pt x="-1605" y="25567"/>
                          <a:pt x="7951" y="16011"/>
                        </a:cubicBezTo>
                        <a:cubicBezTo>
                          <a:pt x="40174" y="-16212"/>
                          <a:pt x="95660" y="8997"/>
                          <a:pt x="127220" y="16011"/>
                        </a:cubicBezTo>
                        <a:cubicBezTo>
                          <a:pt x="136848" y="44894"/>
                          <a:pt x="135172" y="31483"/>
                          <a:pt x="135172" y="55767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1C305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" name="Google Shape;229;p6"/>
                  <p:cNvSpPr/>
                  <p:nvPr/>
                </p:nvSpPr>
                <p:spPr>
                  <a:xfrm>
                    <a:off x="4993419" y="2926080"/>
                    <a:ext cx="127221" cy="294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221" h="294198" extrusionOk="0">
                        <a:moveTo>
                          <a:pt x="127221" y="0"/>
                        </a:moveTo>
                        <a:cubicBezTo>
                          <a:pt x="113969" y="7951"/>
                          <a:pt x="98392" y="12926"/>
                          <a:pt x="87464" y="23854"/>
                        </a:cubicBezTo>
                        <a:cubicBezTo>
                          <a:pt x="73605" y="37713"/>
                          <a:pt x="68048" y="69717"/>
                          <a:pt x="63611" y="87464"/>
                        </a:cubicBezTo>
                        <a:cubicBezTo>
                          <a:pt x="71113" y="169989"/>
                          <a:pt x="85392" y="180285"/>
                          <a:pt x="39757" y="254442"/>
                        </a:cubicBezTo>
                        <a:cubicBezTo>
                          <a:pt x="32811" y="265728"/>
                          <a:pt x="17322" y="268925"/>
                          <a:pt x="7951" y="278296"/>
                        </a:cubicBezTo>
                        <a:cubicBezTo>
                          <a:pt x="3760" y="282486"/>
                          <a:pt x="2650" y="288897"/>
                          <a:pt x="0" y="294198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1C305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6"/>
                  <p:cNvSpPr/>
                  <p:nvPr/>
                </p:nvSpPr>
                <p:spPr>
                  <a:xfrm>
                    <a:off x="4381108" y="3466769"/>
                    <a:ext cx="310162" cy="3021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162" h="302149" extrusionOk="0">
                        <a:moveTo>
                          <a:pt x="310162" y="0"/>
                        </a:moveTo>
                        <a:cubicBezTo>
                          <a:pt x="288477" y="65054"/>
                          <a:pt x="304277" y="53472"/>
                          <a:pt x="222697" y="87464"/>
                        </a:cubicBezTo>
                        <a:cubicBezTo>
                          <a:pt x="184014" y="103582"/>
                          <a:pt x="143184" y="113969"/>
                          <a:pt x="103428" y="127221"/>
                        </a:cubicBezTo>
                        <a:lnTo>
                          <a:pt x="79574" y="135172"/>
                        </a:lnTo>
                        <a:cubicBezTo>
                          <a:pt x="63671" y="156375"/>
                          <a:pt x="38294" y="173069"/>
                          <a:pt x="31866" y="198782"/>
                        </a:cubicBezTo>
                        <a:cubicBezTo>
                          <a:pt x="21597" y="239859"/>
                          <a:pt x="29977" y="221495"/>
                          <a:pt x="8012" y="254441"/>
                        </a:cubicBezTo>
                        <a:cubicBezTo>
                          <a:pt x="-1225" y="291389"/>
                          <a:pt x="61" y="275319"/>
                          <a:pt x="61" y="302149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1C305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" name="Google Shape;231;p6"/>
                  <p:cNvSpPr/>
                  <p:nvPr/>
                </p:nvSpPr>
                <p:spPr>
                  <a:xfrm>
                    <a:off x="5414813" y="2226365"/>
                    <a:ext cx="80079" cy="294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79" h="294198" extrusionOk="0">
                        <a:moveTo>
                          <a:pt x="71587" y="0"/>
                        </a:moveTo>
                        <a:cubicBezTo>
                          <a:pt x="76299" y="32983"/>
                          <a:pt x="88078" y="78335"/>
                          <a:pt x="71587" y="111318"/>
                        </a:cubicBezTo>
                        <a:cubicBezTo>
                          <a:pt x="65661" y="123171"/>
                          <a:pt x="49153" y="125801"/>
                          <a:pt x="39782" y="135172"/>
                        </a:cubicBezTo>
                        <a:cubicBezTo>
                          <a:pt x="28541" y="146413"/>
                          <a:pt x="14215" y="178356"/>
                          <a:pt x="7977" y="190832"/>
                        </a:cubicBezTo>
                        <a:cubicBezTo>
                          <a:pt x="-3056" y="257025"/>
                          <a:pt x="-2255" y="222579"/>
                          <a:pt x="7977" y="294198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1C305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fr-FR"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v</a:t>
                    </a:r>
                    <a:endParaRPr/>
                  </a:p>
                </p:txBody>
              </p:sp>
              <p:sp>
                <p:nvSpPr>
                  <p:cNvPr id="232" name="Google Shape;232;p6"/>
                  <p:cNvSpPr/>
                  <p:nvPr/>
                </p:nvSpPr>
                <p:spPr>
                  <a:xfrm flipH="1">
                    <a:off x="6865111" y="2354646"/>
                    <a:ext cx="246806" cy="526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79" h="294198" extrusionOk="0">
                        <a:moveTo>
                          <a:pt x="71587" y="0"/>
                        </a:moveTo>
                        <a:cubicBezTo>
                          <a:pt x="76299" y="32983"/>
                          <a:pt x="88078" y="78335"/>
                          <a:pt x="71587" y="111318"/>
                        </a:cubicBezTo>
                        <a:cubicBezTo>
                          <a:pt x="65661" y="123171"/>
                          <a:pt x="49153" y="125801"/>
                          <a:pt x="39782" y="135172"/>
                        </a:cubicBezTo>
                        <a:cubicBezTo>
                          <a:pt x="28541" y="146413"/>
                          <a:pt x="14215" y="178356"/>
                          <a:pt x="7977" y="190832"/>
                        </a:cubicBezTo>
                        <a:cubicBezTo>
                          <a:pt x="-3056" y="257025"/>
                          <a:pt x="-2255" y="222579"/>
                          <a:pt x="7977" y="294198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1C305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6"/>
                  <p:cNvSpPr/>
                  <p:nvPr/>
                </p:nvSpPr>
                <p:spPr>
                  <a:xfrm>
                    <a:off x="7825198" y="2861116"/>
                    <a:ext cx="246491" cy="1272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491" h="127264" extrusionOk="0">
                        <a:moveTo>
                          <a:pt x="0" y="0"/>
                        </a:moveTo>
                        <a:cubicBezTo>
                          <a:pt x="50358" y="5301"/>
                          <a:pt x="101950" y="3622"/>
                          <a:pt x="151075" y="15903"/>
                        </a:cubicBezTo>
                        <a:cubicBezTo>
                          <a:pt x="167539" y="20019"/>
                          <a:pt x="178060" y="36532"/>
                          <a:pt x="190832" y="47708"/>
                        </a:cubicBezTo>
                        <a:cubicBezTo>
                          <a:pt x="215321" y="69136"/>
                          <a:pt x="213651" y="70010"/>
                          <a:pt x="230588" y="95416"/>
                        </a:cubicBezTo>
                        <a:cubicBezTo>
                          <a:pt x="239182" y="129793"/>
                          <a:pt x="227611" y="127221"/>
                          <a:pt x="246491" y="127221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1C305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p6"/>
                  <p:cNvSpPr/>
                  <p:nvPr/>
                </p:nvSpPr>
                <p:spPr>
                  <a:xfrm>
                    <a:off x="6870526" y="2167865"/>
                    <a:ext cx="1137064" cy="684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7064" h="684938" extrusionOk="0">
                        <a:moveTo>
                          <a:pt x="27" y="1126"/>
                        </a:moveTo>
                        <a:cubicBezTo>
                          <a:pt x="1352" y="-4175"/>
                          <a:pt x="42748" y="10600"/>
                          <a:pt x="63638" y="17028"/>
                        </a:cubicBezTo>
                        <a:cubicBezTo>
                          <a:pt x="77280" y="21225"/>
                          <a:pt x="89487" y="29722"/>
                          <a:pt x="103394" y="32931"/>
                        </a:cubicBezTo>
                        <a:cubicBezTo>
                          <a:pt x="124215" y="37736"/>
                          <a:pt x="145851" y="37860"/>
                          <a:pt x="167005" y="40882"/>
                        </a:cubicBezTo>
                        <a:cubicBezTo>
                          <a:pt x="215979" y="47878"/>
                          <a:pt x="203058" y="44949"/>
                          <a:pt x="238567" y="56785"/>
                        </a:cubicBezTo>
                        <a:cubicBezTo>
                          <a:pt x="275673" y="54135"/>
                          <a:pt x="312684" y="48834"/>
                          <a:pt x="349885" y="48834"/>
                        </a:cubicBezTo>
                        <a:cubicBezTo>
                          <a:pt x="366007" y="48834"/>
                          <a:pt x="382298" y="51687"/>
                          <a:pt x="397593" y="56785"/>
                        </a:cubicBezTo>
                        <a:cubicBezTo>
                          <a:pt x="406659" y="59807"/>
                          <a:pt x="413150" y="67947"/>
                          <a:pt x="421447" y="72688"/>
                        </a:cubicBezTo>
                        <a:cubicBezTo>
                          <a:pt x="431738" y="78569"/>
                          <a:pt x="442247" y="84188"/>
                          <a:pt x="453252" y="88590"/>
                        </a:cubicBezTo>
                        <a:cubicBezTo>
                          <a:pt x="524219" y="116976"/>
                          <a:pt x="478921" y="89801"/>
                          <a:pt x="524814" y="120395"/>
                        </a:cubicBezTo>
                        <a:cubicBezTo>
                          <a:pt x="532765" y="130997"/>
                          <a:pt x="541643" y="140963"/>
                          <a:pt x="548667" y="152201"/>
                        </a:cubicBezTo>
                        <a:cubicBezTo>
                          <a:pt x="554949" y="162252"/>
                          <a:pt x="557680" y="174361"/>
                          <a:pt x="564570" y="184006"/>
                        </a:cubicBezTo>
                        <a:cubicBezTo>
                          <a:pt x="571106" y="193156"/>
                          <a:pt x="580473" y="199909"/>
                          <a:pt x="588424" y="207860"/>
                        </a:cubicBezTo>
                        <a:cubicBezTo>
                          <a:pt x="618258" y="297361"/>
                          <a:pt x="582133" y="226471"/>
                          <a:pt x="636132" y="271470"/>
                        </a:cubicBezTo>
                        <a:cubicBezTo>
                          <a:pt x="643473" y="277588"/>
                          <a:pt x="645916" y="287983"/>
                          <a:pt x="652034" y="295324"/>
                        </a:cubicBezTo>
                        <a:cubicBezTo>
                          <a:pt x="674942" y="322814"/>
                          <a:pt x="670343" y="317330"/>
                          <a:pt x="699742" y="327129"/>
                        </a:cubicBezTo>
                        <a:cubicBezTo>
                          <a:pt x="707693" y="332430"/>
                          <a:pt x="714040" y="343032"/>
                          <a:pt x="723596" y="343032"/>
                        </a:cubicBezTo>
                        <a:cubicBezTo>
                          <a:pt x="755840" y="343032"/>
                          <a:pt x="819012" y="327129"/>
                          <a:pt x="819012" y="327129"/>
                        </a:cubicBezTo>
                        <a:cubicBezTo>
                          <a:pt x="957224" y="345558"/>
                          <a:pt x="904910" y="320784"/>
                          <a:pt x="985989" y="374837"/>
                        </a:cubicBezTo>
                        <a:cubicBezTo>
                          <a:pt x="993940" y="380138"/>
                          <a:pt x="1003086" y="383983"/>
                          <a:pt x="1009843" y="390740"/>
                        </a:cubicBezTo>
                        <a:lnTo>
                          <a:pt x="1057551" y="438448"/>
                        </a:lnTo>
                        <a:lnTo>
                          <a:pt x="1081405" y="462301"/>
                        </a:lnTo>
                        <a:cubicBezTo>
                          <a:pt x="1096884" y="508739"/>
                          <a:pt x="1077245" y="466093"/>
                          <a:pt x="1113210" y="502058"/>
                        </a:cubicBezTo>
                        <a:cubicBezTo>
                          <a:pt x="1122581" y="511429"/>
                          <a:pt x="1129113" y="523261"/>
                          <a:pt x="1137064" y="533863"/>
                        </a:cubicBezTo>
                        <a:cubicBezTo>
                          <a:pt x="1090406" y="596072"/>
                          <a:pt x="1139464" y="544591"/>
                          <a:pt x="1081405" y="573620"/>
                        </a:cubicBezTo>
                        <a:cubicBezTo>
                          <a:pt x="945022" y="641811"/>
                          <a:pt x="1075451" y="596974"/>
                          <a:pt x="978038" y="621328"/>
                        </a:cubicBezTo>
                        <a:cubicBezTo>
                          <a:pt x="965053" y="624574"/>
                          <a:pt x="920397" y="641864"/>
                          <a:pt x="914427" y="645181"/>
                        </a:cubicBezTo>
                        <a:cubicBezTo>
                          <a:pt x="902843" y="651617"/>
                          <a:pt x="895288" y="665138"/>
                          <a:pt x="882622" y="669035"/>
                        </a:cubicBezTo>
                        <a:cubicBezTo>
                          <a:pt x="859683" y="676093"/>
                          <a:pt x="834963" y="674814"/>
                          <a:pt x="811061" y="676987"/>
                        </a:cubicBezTo>
                        <a:cubicBezTo>
                          <a:pt x="776645" y="680116"/>
                          <a:pt x="742150" y="682288"/>
                          <a:pt x="707694" y="684938"/>
                        </a:cubicBezTo>
                        <a:cubicBezTo>
                          <a:pt x="689141" y="679637"/>
                          <a:pt x="667265" y="680881"/>
                          <a:pt x="652034" y="669035"/>
                        </a:cubicBezTo>
                        <a:cubicBezTo>
                          <a:pt x="640768" y="660272"/>
                          <a:pt x="640645" y="642819"/>
                          <a:pt x="636132" y="629279"/>
                        </a:cubicBezTo>
                        <a:cubicBezTo>
                          <a:pt x="631034" y="613984"/>
                          <a:pt x="627890" y="588942"/>
                          <a:pt x="620229" y="573620"/>
                        </a:cubicBezTo>
                        <a:cubicBezTo>
                          <a:pt x="615955" y="565073"/>
                          <a:pt x="608601" y="558313"/>
                          <a:pt x="604327" y="549766"/>
                        </a:cubicBezTo>
                        <a:cubicBezTo>
                          <a:pt x="600579" y="542269"/>
                          <a:pt x="601611" y="532457"/>
                          <a:pt x="596375" y="525912"/>
                        </a:cubicBezTo>
                        <a:cubicBezTo>
                          <a:pt x="588217" y="515714"/>
                          <a:pt x="549369" y="499051"/>
                          <a:pt x="540716" y="494107"/>
                        </a:cubicBezTo>
                        <a:cubicBezTo>
                          <a:pt x="497556" y="469444"/>
                          <a:pt x="536744" y="484831"/>
                          <a:pt x="493008" y="470253"/>
                        </a:cubicBezTo>
                        <a:cubicBezTo>
                          <a:pt x="485057" y="464952"/>
                          <a:pt x="477701" y="458624"/>
                          <a:pt x="469154" y="454350"/>
                        </a:cubicBezTo>
                        <a:cubicBezTo>
                          <a:pt x="437575" y="438560"/>
                          <a:pt x="450747" y="456541"/>
                          <a:pt x="421447" y="430496"/>
                        </a:cubicBezTo>
                        <a:cubicBezTo>
                          <a:pt x="404638" y="415555"/>
                          <a:pt x="373739" y="382788"/>
                          <a:pt x="373739" y="382788"/>
                        </a:cubicBezTo>
                        <a:cubicBezTo>
                          <a:pt x="368438" y="369536"/>
                          <a:pt x="362848" y="356396"/>
                          <a:pt x="357836" y="343032"/>
                        </a:cubicBezTo>
                        <a:cubicBezTo>
                          <a:pt x="334868" y="281784"/>
                          <a:pt x="366992" y="362548"/>
                          <a:pt x="341934" y="287373"/>
                        </a:cubicBezTo>
                        <a:cubicBezTo>
                          <a:pt x="337420" y="273832"/>
                          <a:pt x="331332" y="260868"/>
                          <a:pt x="326031" y="247616"/>
                        </a:cubicBezTo>
                        <a:cubicBezTo>
                          <a:pt x="323957" y="231023"/>
                          <a:pt x="320908" y="162980"/>
                          <a:pt x="302177" y="144249"/>
                        </a:cubicBezTo>
                        <a:cubicBezTo>
                          <a:pt x="294450" y="136522"/>
                          <a:pt x="280839" y="139438"/>
                          <a:pt x="270372" y="136298"/>
                        </a:cubicBezTo>
                        <a:cubicBezTo>
                          <a:pt x="254316" y="131481"/>
                          <a:pt x="237982" y="127203"/>
                          <a:pt x="222664" y="120395"/>
                        </a:cubicBezTo>
                        <a:cubicBezTo>
                          <a:pt x="213931" y="116514"/>
                          <a:pt x="207963" y="107239"/>
                          <a:pt x="198810" y="104493"/>
                        </a:cubicBezTo>
                        <a:cubicBezTo>
                          <a:pt x="180859" y="99108"/>
                          <a:pt x="161704" y="99192"/>
                          <a:pt x="143151" y="96541"/>
                        </a:cubicBezTo>
                        <a:cubicBezTo>
                          <a:pt x="119963" y="88812"/>
                          <a:pt x="109949" y="86724"/>
                          <a:pt x="87492" y="72688"/>
                        </a:cubicBezTo>
                        <a:cubicBezTo>
                          <a:pt x="76254" y="65664"/>
                          <a:pt x="66925" y="55858"/>
                          <a:pt x="55687" y="48834"/>
                        </a:cubicBezTo>
                        <a:cubicBezTo>
                          <a:pt x="45635" y="42552"/>
                          <a:pt x="-1298" y="6427"/>
                          <a:pt x="27" y="1126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 w="12700" cap="flat" cmpd="sng">
                    <a:solidFill>
                      <a:schemeClr val="lt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cxnSp>
            <p:nvCxnSpPr>
              <p:cNvPr id="235" name="Google Shape;235;p6"/>
              <p:cNvCxnSpPr/>
              <p:nvPr/>
            </p:nvCxnSpPr>
            <p:spPr>
              <a:xfrm>
                <a:off x="3943847" y="4556856"/>
                <a:ext cx="0" cy="9037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236" name="Google Shape;236;p6"/>
              <p:cNvCxnSpPr/>
              <p:nvPr/>
            </p:nvCxnSpPr>
            <p:spPr>
              <a:xfrm rot="10800000">
                <a:off x="3909978" y="2096099"/>
                <a:ext cx="0" cy="153744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37" name="Google Shape;237;p6"/>
              <p:cNvSpPr txBox="1"/>
              <p:nvPr/>
            </p:nvSpPr>
            <p:spPr>
              <a:xfrm>
                <a:off x="3857131" y="2895458"/>
                <a:ext cx="7543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700m</a:t>
                </a: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7"/>
          <p:cNvPicPr preferRelativeResize="0"/>
          <p:nvPr/>
        </p:nvPicPr>
        <p:blipFill rotWithShape="1">
          <a:blip r:embed="rId3">
            <a:alphaModFix amt="25000"/>
          </a:blip>
          <a:srcRect t="-5778" r="8620" b="5778"/>
          <a:stretch/>
        </p:blipFill>
        <p:spPr>
          <a:xfrm>
            <a:off x="0" y="544285"/>
            <a:ext cx="12192001" cy="631371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7"/>
          <p:cNvSpPr txBox="1">
            <a:spLocks noGrp="1"/>
          </p:cNvSpPr>
          <p:nvPr>
            <p:ph type="subTitle" idx="1"/>
          </p:nvPr>
        </p:nvSpPr>
        <p:spPr>
          <a:xfrm>
            <a:off x="1144130" y="1106712"/>
            <a:ext cx="9144000" cy="636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/>
              <a:t>Les grandes lignes sont tracées:</a:t>
            </a:r>
            <a:endParaRPr/>
          </a:p>
        </p:txBody>
      </p:sp>
      <p:sp>
        <p:nvSpPr>
          <p:cNvPr id="245" name="Google Shape;245;p7"/>
          <p:cNvSpPr txBox="1"/>
          <p:nvPr/>
        </p:nvSpPr>
        <p:spPr>
          <a:xfrm>
            <a:off x="458330" y="-380425"/>
            <a:ext cx="105156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60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60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6000">
              <a:solidFill>
                <a:schemeClr val="dk1"/>
              </a:solidFill>
              <a:latin typeface="Limelight"/>
              <a:ea typeface="Limelight"/>
              <a:cs typeface="Limelight"/>
              <a:sym typeface="Limeligh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melight"/>
              <a:buNone/>
            </a:pPr>
            <a:r>
              <a:rPr lang="fr-FR" sz="60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PREPARATION AUx COURSES D’ARETEs</a:t>
            </a:r>
            <a:br>
              <a:rPr lang="fr-FR" sz="44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</a:b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7"/>
          <p:cNvSpPr txBox="1"/>
          <p:nvPr/>
        </p:nvSpPr>
        <p:spPr>
          <a:xfrm>
            <a:off x="285743" y="2210101"/>
            <a:ext cx="20911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Apprendre à se connaitre</a:t>
            </a:r>
            <a:endParaRPr/>
          </a:p>
        </p:txBody>
      </p:sp>
      <p:sp>
        <p:nvSpPr>
          <p:cNvPr id="247" name="Google Shape;247;p7"/>
          <p:cNvSpPr txBox="1"/>
          <p:nvPr/>
        </p:nvSpPr>
        <p:spPr>
          <a:xfrm>
            <a:off x="3006971" y="2263834"/>
            <a:ext cx="265385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Avoir un minimum de connaissance technique</a:t>
            </a:r>
            <a:endParaRPr/>
          </a:p>
        </p:txBody>
      </p:sp>
      <p:sp>
        <p:nvSpPr>
          <p:cNvPr id="248" name="Google Shape;248;p7"/>
          <p:cNvSpPr txBox="1"/>
          <p:nvPr/>
        </p:nvSpPr>
        <p:spPr>
          <a:xfrm>
            <a:off x="2376937" y="3309229"/>
            <a:ext cx="3617241" cy="636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Cycle manip 5 séances :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en salle et 2 en exter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 txBox="1"/>
          <p:nvPr/>
        </p:nvSpPr>
        <p:spPr>
          <a:xfrm>
            <a:off x="-489244" y="3025199"/>
            <a:ext cx="3617241" cy="103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-sortie rando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-sortie couenne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-sortie via ferrata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 txBox="1"/>
          <p:nvPr/>
        </p:nvSpPr>
        <p:spPr>
          <a:xfrm>
            <a:off x="5994178" y="2322264"/>
            <a:ext cx="2653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Geste d’urgence</a:t>
            </a:r>
            <a:endParaRPr/>
          </a:p>
        </p:txBody>
      </p:sp>
      <p:sp>
        <p:nvSpPr>
          <p:cNvPr id="251" name="Google Shape;251;p7"/>
          <p:cNvSpPr txBox="1"/>
          <p:nvPr/>
        </p:nvSpPr>
        <p:spPr>
          <a:xfrm>
            <a:off x="5539799" y="3053495"/>
            <a:ext cx="3617241" cy="103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Formation secourisme en randonnée et en montagne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indispensables dans le sac à dos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7"/>
          <p:cNvSpPr txBox="1"/>
          <p:nvPr/>
        </p:nvSpPr>
        <p:spPr>
          <a:xfrm>
            <a:off x="844943" y="5109798"/>
            <a:ext cx="227671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Course en autonomie </a:t>
            </a:r>
            <a:endParaRPr/>
          </a:p>
        </p:txBody>
      </p:sp>
      <p:sp>
        <p:nvSpPr>
          <p:cNvPr id="253" name="Google Shape;253;p7"/>
          <p:cNvSpPr txBox="1"/>
          <p:nvPr/>
        </p:nvSpPr>
        <p:spPr>
          <a:xfrm>
            <a:off x="4208455" y="5191929"/>
            <a:ext cx="209119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2 weekends avec guide </a:t>
            </a:r>
            <a:endParaRPr/>
          </a:p>
        </p:txBody>
      </p:sp>
      <p:sp>
        <p:nvSpPr>
          <p:cNvPr id="254" name="Google Shape;254;p7"/>
          <p:cNvSpPr txBox="1"/>
          <p:nvPr/>
        </p:nvSpPr>
        <p:spPr>
          <a:xfrm>
            <a:off x="9157040" y="5194504"/>
            <a:ext cx="209119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Course en autonomie  </a:t>
            </a:r>
            <a:endParaRPr/>
          </a:p>
        </p:txBody>
      </p:sp>
      <p:cxnSp>
        <p:nvCxnSpPr>
          <p:cNvPr id="255" name="Google Shape;255;p7"/>
          <p:cNvCxnSpPr/>
          <p:nvPr/>
        </p:nvCxnSpPr>
        <p:spPr>
          <a:xfrm>
            <a:off x="1331340" y="1742719"/>
            <a:ext cx="5522614" cy="8958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p7"/>
          <p:cNvCxnSpPr/>
          <p:nvPr/>
        </p:nvCxnSpPr>
        <p:spPr>
          <a:xfrm>
            <a:off x="6853954" y="1847550"/>
            <a:ext cx="0" cy="41628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7" name="Google Shape;257;p7"/>
          <p:cNvCxnSpPr/>
          <p:nvPr/>
        </p:nvCxnSpPr>
        <p:spPr>
          <a:xfrm>
            <a:off x="4185557" y="1793817"/>
            <a:ext cx="0" cy="41628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8" name="Google Shape;258;p7"/>
          <p:cNvCxnSpPr/>
          <p:nvPr/>
        </p:nvCxnSpPr>
        <p:spPr>
          <a:xfrm>
            <a:off x="1331340" y="1742719"/>
            <a:ext cx="0" cy="41628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9" name="Google Shape;259;p7"/>
          <p:cNvCxnSpPr/>
          <p:nvPr/>
        </p:nvCxnSpPr>
        <p:spPr>
          <a:xfrm>
            <a:off x="1319376" y="4332669"/>
            <a:ext cx="5687178" cy="9687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7"/>
          <p:cNvCxnSpPr/>
          <p:nvPr/>
        </p:nvCxnSpPr>
        <p:spPr>
          <a:xfrm>
            <a:off x="2228208" y="4377461"/>
            <a:ext cx="0" cy="81446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1" name="Google Shape;261;p7"/>
          <p:cNvCxnSpPr/>
          <p:nvPr/>
        </p:nvCxnSpPr>
        <p:spPr>
          <a:xfrm>
            <a:off x="1328642" y="4047008"/>
            <a:ext cx="0" cy="26917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2" name="Google Shape;262;p7"/>
          <p:cNvCxnSpPr/>
          <p:nvPr/>
        </p:nvCxnSpPr>
        <p:spPr>
          <a:xfrm>
            <a:off x="4264703" y="4047008"/>
            <a:ext cx="0" cy="33045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7"/>
          <p:cNvCxnSpPr/>
          <p:nvPr/>
        </p:nvCxnSpPr>
        <p:spPr>
          <a:xfrm>
            <a:off x="7006554" y="4099088"/>
            <a:ext cx="0" cy="33045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4" name="Google Shape;264;p7"/>
          <p:cNvSpPr/>
          <p:nvPr/>
        </p:nvSpPr>
        <p:spPr>
          <a:xfrm>
            <a:off x="6483413" y="5497899"/>
            <a:ext cx="2164619" cy="323166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"/>
          <p:cNvSpPr/>
          <p:nvPr/>
        </p:nvSpPr>
        <p:spPr>
          <a:xfrm>
            <a:off x="2984038" y="5337775"/>
            <a:ext cx="1108609" cy="244034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204865"/>
            <a:ext cx="10515600" cy="2448271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Au Tour d’EDMOND</a:t>
            </a:r>
          </a:p>
        </p:txBody>
      </p:sp>
    </p:spTree>
    <p:extLst>
      <p:ext uri="{BB962C8B-B14F-4D97-AF65-F5344CB8AC3E}">
        <p14:creationId xmlns:p14="http://schemas.microsoft.com/office/powerpoint/2010/main" val="329789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1B82321-DF04-CF50-6261-BB9AE252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299" y="633265"/>
            <a:ext cx="3778021" cy="55914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3A13A2B-B971-A88F-37FF-63C2E3BDD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113" y="693002"/>
            <a:ext cx="9144000" cy="953325"/>
          </a:xfrm>
        </p:spPr>
        <p:txBody>
          <a:bodyPr/>
          <a:lstStyle/>
          <a:p>
            <a:r>
              <a:rPr lang="fr-FR" dirty="0"/>
              <a:t>RETOUR D’EXPERIENCE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DB3C97-636B-E0A1-92D7-923AD2358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917" y="2659390"/>
            <a:ext cx="9232392" cy="2981642"/>
          </a:xfrm>
        </p:spPr>
        <p:txBody>
          <a:bodyPr/>
          <a:lstStyle/>
          <a:p>
            <a:r>
              <a:rPr lang="fr-FR" dirty="0"/>
              <a:t>RETEX</a:t>
            </a:r>
          </a:p>
          <a:p>
            <a:pPr algn="l"/>
            <a:r>
              <a:rPr lang="fr-FR" dirty="0"/>
              <a:t>LE BUT: </a:t>
            </a:r>
          </a:p>
          <a:p>
            <a:pPr algn="l"/>
            <a:r>
              <a:rPr lang="fr-FR" dirty="0"/>
              <a:t>- PERSEPTION DU RISQUE POUR LES CAFISTES (TYPES DE PRATIQUES)</a:t>
            </a:r>
          </a:p>
          <a:p>
            <a:pPr algn="l"/>
            <a:r>
              <a:rPr lang="fr-FR" dirty="0"/>
              <a:t>- CAPITALISATION DES RETEX, l’EXPLOITATION</a:t>
            </a:r>
          </a:p>
          <a:p>
            <a:pPr algn="l"/>
            <a:r>
              <a:rPr lang="fr-FR" dirty="0"/>
              <a:t>- LES GRANDES GENERALITES (volonté de restitution)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85902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rtalVTI">
  <a:themeElements>
    <a:clrScheme name="Earth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3073</Words>
  <Application>Microsoft Office PowerPoint</Application>
  <PresentationFormat>Grand écran</PresentationFormat>
  <Paragraphs>623</Paragraphs>
  <Slides>59</Slides>
  <Notes>33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59</vt:i4>
      </vt:variant>
    </vt:vector>
  </HeadingPairs>
  <TitlesOfParts>
    <vt:vector size="74" baseType="lpstr">
      <vt:lpstr>Trade Gothic Next Light</vt:lpstr>
      <vt:lpstr>Limelight</vt:lpstr>
      <vt:lpstr>Caveat</vt:lpstr>
      <vt:lpstr>Trade Gothic Next Cond</vt:lpstr>
      <vt:lpstr>Calibri</vt:lpstr>
      <vt:lpstr>Calibri Light</vt:lpstr>
      <vt:lpstr>Amatic SC</vt:lpstr>
      <vt:lpstr>Script MT Bold</vt:lpstr>
      <vt:lpstr>Aptos</vt:lpstr>
      <vt:lpstr>Baumans</vt:lpstr>
      <vt:lpstr>Ink Free</vt:lpstr>
      <vt:lpstr>Arial</vt:lpstr>
      <vt:lpstr>Thème Office</vt:lpstr>
      <vt:lpstr>PortalVTI</vt:lpstr>
      <vt:lpstr>1_Thème Office</vt:lpstr>
      <vt:lpstr>Risques et sécurité en montagne</vt:lpstr>
      <vt:lpstr>Présentation PowerPoint</vt:lpstr>
      <vt:lpstr>11 motivés pour rejoindre le projet  </vt:lpstr>
      <vt:lpstr>Présentation PowerPoint</vt:lpstr>
      <vt:lpstr>Retour d’expérience club</vt:lpstr>
      <vt:lpstr>Présentation PowerPoint</vt:lpstr>
      <vt:lpstr>Présentation PowerPoint</vt:lpstr>
      <vt:lpstr>Au Tour d’EDMOND</vt:lpstr>
      <vt:lpstr>RETOUR D’EXPERIENCE</vt:lpstr>
      <vt:lpstr>Définition</vt:lpstr>
      <vt:lpstr>REUNION RETEX</vt:lpstr>
      <vt:lpstr>Outils: matrice 3x3 de Munter</vt:lpstr>
      <vt:lpstr>Présentation PowerPoint</vt:lpstr>
      <vt:lpstr>Analyse des RETEX par critères Milieu</vt:lpstr>
      <vt:lpstr>Présentation PowerPoint</vt:lpstr>
      <vt:lpstr>Présentation PowerPoint</vt:lpstr>
      <vt:lpstr>Présentation PowerPoint</vt:lpstr>
      <vt:lpstr>Présentation PowerPoint</vt:lpstr>
      <vt:lpstr>Au Tour d’Anaïs</vt:lpstr>
      <vt:lpstr>Sorties de préparation en groupe</vt:lpstr>
      <vt:lpstr>But des sorties</vt:lpstr>
      <vt:lpstr>- Grimpe en tête  - Assurage du second - Apprentissage nœuds &amp; autres techniques  - Sorties cohésion - Course d’arête en autonomie </vt:lpstr>
      <vt:lpstr>Sorties arête rocheuse (Balmette, Bouquetins)</vt:lpstr>
      <vt:lpstr>Présentation PowerPoint</vt:lpstr>
      <vt:lpstr>Debrief post marche d’approche</vt:lpstr>
      <vt:lpstr>Retour d’expérience</vt:lpstr>
      <vt:lpstr>Au Tour de Tina</vt:lpstr>
      <vt:lpstr>Assurage du haut, du second  :  * Installer le relais (ici avec une dynaloop, le noeud de bouline sert de primaire) * Se vacher dans le primaire * Installer son assureur (en mode auto-bloquant) dans le primaire * Ravaler les cordes et installer les cordes dans l'assureur * Tester son système : ça doit bloquer !  * Ravaler et le second peut grimper :)  Lors de la sortie au Brévent, le guide nous a appris :   A se vacher avec la corde avec un noeud de cabestan.  Cette méthode permet d'ajuster sa longueur de vache facilement et d'alléger le matériel   </vt:lpstr>
      <vt:lpstr>Assurage du premier de cordée, au relais ici dans le primaire (ou avec la méthode classique au pontet) :  * Installer les cordes dans l'assureur et le mousquetonner dans le primaire * Installer un point de renvoi au dessus dans une dégaine * Assurer le premier de cordée  Lors de la sortie au Brévent, le guide nous a appris :   A assurer le premier de cordée au demi-cabestan.  Cette méthode est rapide à installer, permet d'alléger le matériel,  de donner du mou ou ravaler plus rapidement qu'avec le reverso.      </vt:lpstr>
      <vt:lpstr>Installer un rappel  :  * Installer son descendeur au dessus avec sa longe * Installer son machard en dessous du descendeur,     mousquetonner à son pontet * Tester son système avant de descendre  Lors de la sortie au Brévent, le guide nous a appris :   A assurer à la descente par un demi-cabestan </vt:lpstr>
      <vt:lpstr>Au Tour d’Alexandra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Nous ne sommes pas tous égaux dans nos manières de réagir émotionnellement face au stress.  Il est difficile de prévoir nos réactions face au danger.</vt:lpstr>
      <vt:lpstr>Au Tour de Didier &amp; Baptiste</vt:lpstr>
      <vt:lpstr>Qu’est-ce que l’on ferait différemment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Qu’est-ce que l’on ferait différemment ?</vt:lpstr>
      <vt:lpstr>Présentation PowerPoint</vt:lpstr>
      <vt:lpstr>Qu’est-ce que l’on ferait différemment ?</vt:lpstr>
      <vt:lpstr>Présentation PowerPoint</vt:lpstr>
      <vt:lpstr>Présentation PowerPoint</vt:lpstr>
      <vt:lpstr>Au Tour de Yannick</vt:lpstr>
      <vt:lpstr>SRM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Risques et sécurité en montagne</dc:title>
  <dc:creator>mathieu flouret</dc:creator>
  <cp:lastModifiedBy>mathieu flouret</cp:lastModifiedBy>
  <cp:revision>10</cp:revision>
  <dcterms:created xsi:type="dcterms:W3CDTF">2024-10-26T17:02:53Z</dcterms:created>
  <dcterms:modified xsi:type="dcterms:W3CDTF">2025-03-12T21:05:58Z</dcterms:modified>
</cp:coreProperties>
</file>